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  <p:sldMasterId id="2147483816" r:id="rId11"/>
  </p:sldMasterIdLst>
  <p:notesMasterIdLst>
    <p:notesMasterId r:id="rId26"/>
  </p:notesMasterIdLst>
  <p:handoutMasterIdLst>
    <p:handoutMasterId r:id="rId27"/>
  </p:handoutMasterIdLst>
  <p:sldIdLst>
    <p:sldId id="256" r:id="rId12"/>
    <p:sldId id="269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7884" autoAdjust="0"/>
  </p:normalViewPr>
  <p:slideViewPr>
    <p:cSldViewPr snapToGrid="0">
      <p:cViewPr varScale="1">
        <p:scale>
          <a:sx n="107" d="100"/>
          <a:sy n="107" d="100"/>
        </p:scale>
        <p:origin x="1254" y="10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42979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  <c:pt idx="13">
                  <c:v>6218.3</c:v>
                </c:pt>
                <c:pt idx="14">
                  <c:v>5849.1</c:v>
                </c:pt>
                <c:pt idx="15">
                  <c:v>6106</c:v>
                </c:pt>
                <c:pt idx="16">
                  <c:v>6203.7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7-434A-A969-7EB4C94C99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42979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  <c:pt idx="13">
                  <c:v>2568.3000000000002</c:v>
                </c:pt>
                <c:pt idx="14">
                  <c:v>2323.3000000000002</c:v>
                </c:pt>
                <c:pt idx="15">
                  <c:v>2388.8000000000002</c:v>
                </c:pt>
                <c:pt idx="16">
                  <c:v>2613.3000000000002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7-434A-A969-7EB4C94C99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42979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  <c:pt idx="13">
                  <c:v>658.4</c:v>
                </c:pt>
                <c:pt idx="14">
                  <c:v>580.79999999999995</c:v>
                </c:pt>
                <c:pt idx="15">
                  <c:v>604.9</c:v>
                </c:pt>
                <c:pt idx="16">
                  <c:v>664.5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7-434A-A969-7EB4C94C9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8656"/>
        <c:axId val="54199424"/>
      </c:lineChart>
      <c:dateAx>
        <c:axId val="5419865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9424"/>
        <c:crosses val="autoZero"/>
        <c:auto val="1"/>
        <c:lblOffset val="100"/>
        <c:baseTimeUnit val="months"/>
        <c:majorUnit val="1"/>
        <c:majorTimeUnit val="months"/>
      </c:dateAx>
      <c:valAx>
        <c:axId val="541994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56E-41E1-BF6B-2F38D63FC26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6E-41E1-BF6B-2F38D63FC26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6E-41E1-BF6B-2F38D63FC2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</c:v>
                </c:pt>
                <c:pt idx="1">
                  <c:v>41.1</c:v>
                </c:pt>
                <c:pt idx="2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3-4BD1-BAE6-599465A1F1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56E-41E1-BF6B-2F38D63FC26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56E-41E1-BF6B-2F38D63FC26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6E-41E1-BF6B-2F38D63FC2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42.2</c:v>
                </c:pt>
                <c:pt idx="1">
                  <c:v>44.5</c:v>
                </c:pt>
                <c:pt idx="2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3-4BD1-BAE6-599465A1F1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56E-41E1-BF6B-2F38D63FC26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56E-41E1-BF6B-2F38D63FC26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56E-41E1-BF6B-2F38D63FC2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19.399999999999999</c:v>
                </c:pt>
                <c:pt idx="1">
                  <c:v>6.5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3-4BD1-BAE6-599465A1F1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A2-4BF5-BE04-74A8ECCF756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2-4BF5-BE04-74A8ECCF756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AA2-4BF5-BE04-74A8ECCF7560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2-4BF5-BE04-74A8ECCF7560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A2-4BF5-BE04-74A8ECCF75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46.7</c:v>
                </c:pt>
                <c:pt idx="1">
                  <c:v>56.3</c:v>
                </c:pt>
                <c:pt idx="2">
                  <c:v>52.6</c:v>
                </c:pt>
                <c:pt idx="3">
                  <c:v>45.2</c:v>
                </c:pt>
                <c:pt idx="4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914-A603-69143473E6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AA2-4BF5-BE04-74A8ECCF756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AA2-4BF5-BE04-74A8ECCF756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AA2-4BF5-BE04-74A8ECCF7560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AA2-4BF5-BE04-74A8ECCF7560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AA2-4BF5-BE04-74A8ECCF75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38.700000000000003</c:v>
                </c:pt>
                <c:pt idx="1">
                  <c:v>33.1</c:v>
                </c:pt>
                <c:pt idx="2">
                  <c:v>33.6</c:v>
                </c:pt>
                <c:pt idx="3">
                  <c:v>42.6</c:v>
                </c:pt>
                <c:pt idx="4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914-A603-69143473E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AA2-4BF5-BE04-74A8ECCF756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AA2-4BF5-BE04-74A8ECCF756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AA2-4BF5-BE04-74A8ECCF7560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AA2-4BF5-BE04-74A8ECCF7560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AA2-4BF5-BE04-74A8ECCF75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3.8</c:v>
                </c:pt>
                <c:pt idx="3" formatCode="0.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914-A603-69143473E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8D-490C-95DB-2789C2DF8B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8D-490C-95DB-2789C2DF8B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8D-490C-95DB-2789C2DF8B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</c:v>
                </c:pt>
                <c:pt idx="1">
                  <c:v>40.700000000000003</c:v>
                </c:pt>
                <c:pt idx="2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3-4BD1-BAE6-599465A1F1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8D-490C-95DB-2789C2DF8B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C8D-490C-95DB-2789C2DF8B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8D-490C-95DB-2789C2DF8B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42.2</c:v>
                </c:pt>
                <c:pt idx="1">
                  <c:v>45.2</c:v>
                </c:pt>
                <c:pt idx="2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3-4BD1-BAE6-599465A1F1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C8D-490C-95DB-2789C2DF8B1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8D-490C-95DB-2789C2DF8B1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C8D-490C-95DB-2789C2DF8B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19.399999999999999</c:v>
                </c:pt>
                <c:pt idx="1">
                  <c:v>6.3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3-4BD1-BAE6-599465A1F1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7B-4726-8ED0-CC357BAC421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7B-4726-8ED0-CC357BAC421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57B-4726-8ED0-CC357BAC421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43.3</c:v>
                </c:pt>
                <c:pt idx="1">
                  <c:v>48.7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914-A603-69143473E6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7B-4726-8ED0-CC357BAC421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57B-4726-8ED0-CC357BAC421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57B-4726-8ED0-CC357BAC421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39.299999999999997</c:v>
                </c:pt>
                <c:pt idx="1">
                  <c:v>31.4</c:v>
                </c:pt>
                <c:pt idx="2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914-A603-69143473E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57B-4726-8ED0-CC357BAC421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57B-4726-8ED0-CC357BAC421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57B-4726-8ED0-CC357BAC421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914-A603-69143473E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B6DB-47E0-958F-15EC158037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6DB-47E0-958F-15EC158037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B6DB-47E0-958F-15EC158037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B6DB-47E0-958F-15EC158037E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B6DB-47E0-958F-15EC158037E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B6DB-47E0-958F-15EC158037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B6DB-47E0-958F-15EC158037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B6DB-47E0-958F-15EC158037E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B6DB-47E0-958F-15EC158037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B6DB-47E0-958F-15EC158037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B6DB-47E0-958F-15EC158037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B6DB-47E0-958F-15EC158037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B6DB-47E0-958F-15EC158037E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B6DB-47E0-958F-15EC158037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B6DB-47E0-958F-15EC158037E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B6DB-47E0-958F-15EC158037E9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B6DB-47E0-958F-15EC158037E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B6DB-47E0-958F-15EC158037E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B6DB-47E0-958F-15EC158037E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B6DB-47E0-958F-15EC158037E9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B6DB-47E0-958F-15EC158037E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B6DB-47E0-958F-15EC158037E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B6DB-47E0-958F-15EC158037E9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B6DB-47E0-958F-15EC158037E9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B6DB-47E0-958F-15EC158037E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B6DB-47E0-958F-15EC158037E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B6DB-47E0-958F-15EC158037E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B6DB-47E0-958F-15EC158037E9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B6DB-47E0-958F-15EC158037E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B6DB-47E0-958F-15EC158037E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B6DB-47E0-958F-15EC158037E9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B6DB-47E0-958F-15EC158037E9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B6DB-47E0-958F-15EC158037E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B6DB-47E0-958F-15EC158037E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B6DB-47E0-958F-15EC158037E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B6DB-47E0-958F-15EC158037E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B6DB-47E0-958F-15EC158037E9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B6DB-47E0-958F-15EC158037E9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B6DB-47E0-958F-15EC158037E9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B6DB-47E0-958F-15EC158037E9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B6DB-47E0-958F-15EC158037E9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B6DB-47E0-958F-15EC158037E9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B6DB-47E0-958F-15EC158037E9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B6DB-47E0-958F-15EC158037E9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B6DB-47E0-958F-15EC158037E9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B6DB-47E0-958F-15EC158037E9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B6DB-47E0-958F-15EC158037E9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B6DB-47E0-958F-15EC158037E9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B6DB-47E0-958F-15EC158037E9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B6DB-47E0-958F-15EC158037E9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B6DB-47E0-958F-15EC158037E9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B6DB-47E0-958F-15EC158037E9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B6DB-47E0-958F-15EC158037E9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B6DB-47E0-958F-15EC158037E9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B6DB-47E0-958F-15EC158037E9}"/>
                </c:ext>
              </c:extLst>
            </c:dLbl>
            <c:dLbl>
              <c:idx val="2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B6DB-47E0-958F-15EC158037E9}"/>
                </c:ext>
              </c:extLst>
            </c:dLbl>
            <c:dLbl>
              <c:idx val="2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B6DB-47E0-958F-15EC158037E9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B6DB-47E0-958F-15EC158037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3.5</c:v>
                </c:pt>
                <c:pt idx="1">
                  <c:v>3.4</c:v>
                </c:pt>
                <c:pt idx="2">
                  <c:v>5.3</c:v>
                </c:pt>
                <c:pt idx="3">
                  <c:v>2</c:v>
                </c:pt>
                <c:pt idx="4">
                  <c:v>19.8</c:v>
                </c:pt>
                <c:pt idx="5">
                  <c:v>16.7</c:v>
                </c:pt>
                <c:pt idx="6">
                  <c:v>30.5</c:v>
                </c:pt>
                <c:pt idx="7">
                  <c:v>18.8</c:v>
                </c:pt>
                <c:pt idx="8">
                  <c:v>4.9000000000000004</c:v>
                </c:pt>
                <c:pt idx="9">
                  <c:v>4.2</c:v>
                </c:pt>
                <c:pt idx="10">
                  <c:v>6.3</c:v>
                </c:pt>
                <c:pt idx="11">
                  <c:v>3.5</c:v>
                </c:pt>
                <c:pt idx="12">
                  <c:v>19.100000000000001</c:v>
                </c:pt>
                <c:pt idx="13">
                  <c:v>17.8</c:v>
                </c:pt>
                <c:pt idx="14">
                  <c:v>26.7</c:v>
                </c:pt>
                <c:pt idx="15">
                  <c:v>17.600000000000001</c:v>
                </c:pt>
                <c:pt idx="16">
                  <c:v>7.1</c:v>
                </c:pt>
                <c:pt idx="17">
                  <c:v>5.5</c:v>
                </c:pt>
                <c:pt idx="18">
                  <c:v>6.8</c:v>
                </c:pt>
                <c:pt idx="19">
                  <c:v>3.7</c:v>
                </c:pt>
                <c:pt idx="20">
                  <c:v>19.8</c:v>
                </c:pt>
                <c:pt idx="21">
                  <c:v>17.2</c:v>
                </c:pt>
                <c:pt idx="22">
                  <c:v>25.1</c:v>
                </c:pt>
                <c:pt idx="23">
                  <c:v>14.8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B6DB-47E0-958F-15EC15803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850560"/>
        <c:axId val="43204608"/>
      </c:bubbleChart>
      <c:valAx>
        <c:axId val="4285056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3204608"/>
        <c:crosses val="autoZero"/>
        <c:crossBetween val="midCat"/>
      </c:valAx>
      <c:valAx>
        <c:axId val="4320460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28505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69E-48E9-A48B-1729C4DE03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69E-48E9-A48B-1729C4DE039D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969E-48E9-A48B-1729C4DE03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969E-48E9-A48B-1729C4DE03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969E-48E9-A48B-1729C4DE039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969E-48E9-A48B-1729C4DE039D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969E-48E9-A48B-1729C4DE039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969E-48E9-A48B-1729C4DE03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969E-48E9-A48B-1729C4DE039D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969E-48E9-A48B-1729C4DE039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969E-48E9-A48B-1729C4DE03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969E-48E9-A48B-1729C4DE03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969E-48E9-A48B-1729C4DE039D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969E-48E9-A48B-1729C4DE039D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969E-48E9-A48B-1729C4DE039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969E-48E9-A48B-1729C4DE039D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969E-48E9-A48B-1729C4DE03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969E-48E9-A48B-1729C4DE039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969E-48E9-A48B-1729C4DE039D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969E-48E9-A48B-1729C4DE039D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969E-48E9-A48B-1729C4DE039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969E-48E9-A48B-1729C4DE039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969E-48E9-A48B-1729C4DE039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969E-48E9-A48B-1729C4DE039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969E-48E9-A48B-1729C4DE039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969E-48E9-A48B-1729C4DE039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969E-48E9-A48B-1729C4DE039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969E-48E9-A48B-1729C4DE039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969E-48E9-A48B-1729C4DE039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969E-48E9-A48B-1729C4DE039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969E-48E9-A48B-1729C4DE039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969E-48E9-A48B-1729C4DE039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969E-48E9-A48B-1729C4DE039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969E-48E9-A48B-1729C4DE039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969E-48E9-A48B-1729C4DE03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969E-48E9-A48B-1729C4DE03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969E-48E9-A48B-1729C4DE039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969E-48E9-A48B-1729C4DE039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969E-48E9-A48B-1729C4DE039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969E-48E9-A48B-1729C4DE039D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969E-48E9-A48B-1729C4DE039D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969E-48E9-A48B-1729C4DE039D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969E-48E9-A48B-1729C4DE039D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969E-48E9-A48B-1729C4DE039D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969E-48E9-A48B-1729C4DE039D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969E-48E9-A48B-1729C4DE039D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969E-48E9-A48B-1729C4DE039D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969E-48E9-A48B-1729C4DE039D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969E-48E9-A48B-1729C4DE039D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969E-48E9-A48B-1729C4DE039D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969E-48E9-A48B-1729C4DE039D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969E-48E9-A48B-1729C4DE039D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969E-48E9-A48B-1729C4DE039D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969E-48E9-A48B-1729C4DE039D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969E-48E9-A48B-1729C4DE03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7.7</c:v>
                </c:pt>
                <c:pt idx="1">
                  <c:v>1.7</c:v>
                </c:pt>
                <c:pt idx="2">
                  <c:v>8.8000000000000007</c:v>
                </c:pt>
                <c:pt idx="3">
                  <c:v>17.7</c:v>
                </c:pt>
                <c:pt idx="4">
                  <c:v>17</c:v>
                </c:pt>
                <c:pt idx="5">
                  <c:v>29.5</c:v>
                </c:pt>
                <c:pt idx="6">
                  <c:v>16.8</c:v>
                </c:pt>
                <c:pt idx="7">
                  <c:v>5.4</c:v>
                </c:pt>
                <c:pt idx="8">
                  <c:v>2.7</c:v>
                </c:pt>
                <c:pt idx="9">
                  <c:v>9.1999999999999993</c:v>
                </c:pt>
                <c:pt idx="10">
                  <c:v>19.3</c:v>
                </c:pt>
                <c:pt idx="11">
                  <c:v>15.6</c:v>
                </c:pt>
                <c:pt idx="12">
                  <c:v>29.5</c:v>
                </c:pt>
                <c:pt idx="13">
                  <c:v>17.5</c:v>
                </c:pt>
                <c:pt idx="14">
                  <c:v>5.6</c:v>
                </c:pt>
                <c:pt idx="15">
                  <c:v>3.4</c:v>
                </c:pt>
                <c:pt idx="16">
                  <c:v>8.6</c:v>
                </c:pt>
                <c:pt idx="17">
                  <c:v>18.100000000000001</c:v>
                </c:pt>
                <c:pt idx="18">
                  <c:v>16.2</c:v>
                </c:pt>
                <c:pt idx="19">
                  <c:v>29.4</c:v>
                </c:pt>
                <c:pt idx="20">
                  <c:v>17.899999999999999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969E-48E9-A48B-1729C4DE0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077248"/>
        <c:axId val="5079040"/>
      </c:bubbleChart>
      <c:valAx>
        <c:axId val="50772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079040"/>
        <c:crosses val="autoZero"/>
        <c:crossBetween val="midCat"/>
      </c:valAx>
      <c:valAx>
        <c:axId val="507904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0772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1D-47EF-B249-2CC32A310DA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1D-47EF-B249-2CC32A310DA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1D-47EF-B249-2CC32A310DA5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1D-47EF-B249-2CC32A310DA5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11D-47EF-B249-2CC32A310DA5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11D-47EF-B249-2CC32A310DA5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11D-47EF-B249-2CC32A310DA5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11D-47EF-B249-2CC32A310DA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7F-46F3-9930-F63F55BCA821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11D-47EF-B249-2CC32A310DA5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11D-47EF-B249-2CC32A310DA5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11D-47EF-B249-2CC32A310DA5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11D-47EF-B249-2CC32A310DA5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11D-47EF-B249-2CC32A310DA5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11D-47EF-B249-2CC32A310DA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916</c:v>
                </c:pt>
                <c:pt idx="1">
                  <c:v>1557.6</c:v>
                </c:pt>
                <c:pt idx="2">
                  <c:v>1066.4000000000001</c:v>
                </c:pt>
                <c:pt idx="3">
                  <c:v>1229.5</c:v>
                </c:pt>
                <c:pt idx="4">
                  <c:v>229.1</c:v>
                </c:pt>
                <c:pt idx="5">
                  <c:v>421.4</c:v>
                </c:pt>
                <c:pt idx="6">
                  <c:v>340.6</c:v>
                </c:pt>
                <c:pt idx="7">
                  <c:v>443</c:v>
                </c:pt>
                <c:pt idx="9">
                  <c:v>1107.9000000000001</c:v>
                </c:pt>
                <c:pt idx="10">
                  <c:v>1824.7</c:v>
                </c:pt>
                <c:pt idx="11">
                  <c:v>1006</c:v>
                </c:pt>
                <c:pt idx="12">
                  <c:v>1122.8</c:v>
                </c:pt>
                <c:pt idx="13">
                  <c:v>535.1</c:v>
                </c:pt>
                <c:pt idx="14">
                  <c:v>209.5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F-46F3-9930-F63F55BCA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52-492F-B41A-54654FAC32A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52-492F-B41A-54654FAC32A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52-492F-B41A-54654FAC32A9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D52-492F-B41A-54654FAC32A9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D52-492F-B41A-54654FAC32A9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D52-492F-B41A-54654FAC32A9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D52-492F-B41A-54654FAC32A9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D52-492F-B41A-54654FAC32A9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D52-492F-B41A-54654FAC32A9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D52-492F-B41A-54654FAC32A9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D52-492F-B41A-54654FAC32A9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D52-492F-B41A-54654FAC32A9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D52-492F-B41A-54654FAC32A9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D52-492F-B41A-54654FAC32A9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D52-492F-B41A-54654FAC32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157</c:v>
                </c:pt>
                <c:pt idx="1">
                  <c:v>214</c:v>
                </c:pt>
                <c:pt idx="2">
                  <c:v>175</c:v>
                </c:pt>
                <c:pt idx="3">
                  <c:v>116</c:v>
                </c:pt>
                <c:pt idx="4">
                  <c:v>41</c:v>
                </c:pt>
                <c:pt idx="5">
                  <c:v>58</c:v>
                </c:pt>
                <c:pt idx="6">
                  <c:v>53</c:v>
                </c:pt>
                <c:pt idx="7">
                  <c:v>34</c:v>
                </c:pt>
                <c:pt idx="9">
                  <c:v>178</c:v>
                </c:pt>
                <c:pt idx="10">
                  <c:v>153</c:v>
                </c:pt>
                <c:pt idx="11">
                  <c:v>125</c:v>
                </c:pt>
                <c:pt idx="12">
                  <c:v>90</c:v>
                </c:pt>
                <c:pt idx="13">
                  <c:v>71</c:v>
                </c:pt>
                <c:pt idx="14">
                  <c:v>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DF1-4784-AC8A-ED0EBC99C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38-408A-98B0-2FAAF964C3F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38-408A-98B0-2FAAF964C3F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638-408A-98B0-2FAAF964C3F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38-408A-98B0-2FAAF964C3F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638-408A-98B0-2FAAF964C3F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638-408A-98B0-2FAAF964C3F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638-408A-98B0-2FAAF964C3F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638-408A-98B0-2FAAF964C3F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7F-46F3-9930-F63F55BCA821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638-408A-98B0-2FAAF964C3F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638-408A-98B0-2FAAF964C3F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638-408A-98B0-2FAAF964C3F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638-408A-98B0-2FAAF964C3F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638-408A-98B0-2FAAF964C3F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638-408A-98B0-2FAAF964C3F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916</c:v>
                </c:pt>
                <c:pt idx="1">
                  <c:v>1557.6</c:v>
                </c:pt>
                <c:pt idx="2">
                  <c:v>1066.4000000000001</c:v>
                </c:pt>
                <c:pt idx="3">
                  <c:v>1229.5</c:v>
                </c:pt>
                <c:pt idx="4">
                  <c:v>229.1</c:v>
                </c:pt>
                <c:pt idx="5">
                  <c:v>421.4</c:v>
                </c:pt>
                <c:pt idx="6">
                  <c:v>340.6</c:v>
                </c:pt>
                <c:pt idx="7">
                  <c:v>443</c:v>
                </c:pt>
                <c:pt idx="9">
                  <c:v>1107.9000000000001</c:v>
                </c:pt>
                <c:pt idx="10">
                  <c:v>1824.7</c:v>
                </c:pt>
                <c:pt idx="11">
                  <c:v>1006</c:v>
                </c:pt>
                <c:pt idx="12">
                  <c:v>1122.8</c:v>
                </c:pt>
                <c:pt idx="13">
                  <c:v>535.1</c:v>
                </c:pt>
                <c:pt idx="14">
                  <c:v>209.5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F-46F3-9930-F63F55BCA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09-44CC-B8B4-DC8F1DFF49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09-44CC-B8B4-DC8F1DFF49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09-44CC-B8B4-DC8F1DFF49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09-44CC-B8B4-DC8F1DFF49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C09-44CC-B8B4-DC8F1DFF49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09-44CC-B8B4-DC8F1DFF4904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C09-44CC-B8B4-DC8F1DFF4904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09-44CC-B8B4-DC8F1DFF4904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C09-44CC-B8B4-DC8F1DFF4904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C09-44CC-B8B4-DC8F1DFF4904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C09-44CC-B8B4-DC8F1DFF4904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C09-44CC-B8B4-DC8F1DFF4904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C09-44CC-B8B4-DC8F1DFF4904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C09-44CC-B8B4-DC8F1DFF4904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C09-44CC-B8B4-DC8F1DFF49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135</c:v>
                </c:pt>
                <c:pt idx="1">
                  <c:v>191</c:v>
                </c:pt>
                <c:pt idx="2">
                  <c:v>165</c:v>
                </c:pt>
                <c:pt idx="3">
                  <c:v>148</c:v>
                </c:pt>
                <c:pt idx="4">
                  <c:v>37</c:v>
                </c:pt>
                <c:pt idx="5">
                  <c:v>57</c:v>
                </c:pt>
                <c:pt idx="6">
                  <c:v>46</c:v>
                </c:pt>
                <c:pt idx="7">
                  <c:v>39</c:v>
                </c:pt>
                <c:pt idx="9">
                  <c:v>119</c:v>
                </c:pt>
                <c:pt idx="10">
                  <c:v>110</c:v>
                </c:pt>
                <c:pt idx="11">
                  <c:v>98</c:v>
                </c:pt>
                <c:pt idx="12">
                  <c:v>133</c:v>
                </c:pt>
                <c:pt idx="13">
                  <c:v>64</c:v>
                </c:pt>
                <c:pt idx="14">
                  <c:v>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FDF1-4784-AC8A-ED0EBC99C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10.9</c:v>
                </c:pt>
                <c:pt idx="2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8-4752-B610-D59D81CA56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D8-4752-B610-D59D81CA56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10.4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D8-4752-B610-D59D81CA56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13.4</c:v>
                </c:pt>
                <c:pt idx="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D8-4752-B610-D59D81CA56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10.1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8-4752-B610-D59D81CA56A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11.9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D8-4752-B610-D59D81CA56A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12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D8-4752-B610-D59D81CA56A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3584-42D2-A9C7-887DD617643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584-42D2-A9C7-887DD617643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3584-42D2-A9C7-887DD61764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18.100000000000001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D8-4752-B610-D59D81CA5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16.8</c:v>
                </c:pt>
                <c:pt idx="1">
                  <c:v>10.6</c:v>
                </c:pt>
                <c:pt idx="2">
                  <c:v>17.8</c:v>
                </c:pt>
                <c:pt idx="3">
                  <c:v>9.4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3-4657-8D1C-79AE5123C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25.1</c:v>
                </c:pt>
                <c:pt idx="1">
                  <c:v>20.100000000000001</c:v>
                </c:pt>
                <c:pt idx="2">
                  <c:v>26.3</c:v>
                </c:pt>
                <c:pt idx="3">
                  <c:v>20.7</c:v>
                </c:pt>
                <c:pt idx="4" formatCode="General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3-4657-8D1C-79AE5123C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18.600000000000001</c:v>
                </c:pt>
                <c:pt idx="1">
                  <c:v>24</c:v>
                </c:pt>
                <c:pt idx="2">
                  <c:v>19.399999999999999</c:v>
                </c:pt>
                <c:pt idx="3" formatCode="General">
                  <c:v>20.9</c:v>
                </c:pt>
                <c:pt idx="4" formatCode="General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3-4657-8D1C-79AE5123CA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17.2</c:v>
                </c:pt>
                <c:pt idx="1">
                  <c:v>24.5</c:v>
                </c:pt>
                <c:pt idx="2">
                  <c:v>18</c:v>
                </c:pt>
                <c:pt idx="3">
                  <c:v>12.4</c:v>
                </c:pt>
                <c:pt idx="4" formatCode="General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A3-4657-8D1C-79AE5123CA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 formatCode="0.0">
                  <c:v>3.2</c:v>
                </c:pt>
                <c:pt idx="3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A3-4657-8D1C-79AE5123CA5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7.2</c:v>
                </c:pt>
                <c:pt idx="1">
                  <c:v>6.6</c:v>
                </c:pt>
                <c:pt idx="2">
                  <c:v>9.5</c:v>
                </c:pt>
                <c:pt idx="3" formatCode="General">
                  <c:v>6.7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A3-4657-8D1C-79AE5123CA5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5.4</c:v>
                </c:pt>
                <c:pt idx="1">
                  <c:v>7.2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A3-4657-8D1C-79AE5123CA5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117A-4A32-A7E0-7E3E6A7FFB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117A-4A32-A7E0-7E3E6A7FFB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117A-4A32-A7E0-7E3E6A7FFB1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117A-4A32-A7E0-7E3E6A7FFB1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117A-4A32-A7E0-7E3E6A7FFB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0">
                  <c:v>6.4</c:v>
                </c:pt>
                <c:pt idx="1">
                  <c:v>5.7</c:v>
                </c:pt>
                <c:pt idx="2">
                  <c:v>6.3</c:v>
                </c:pt>
                <c:pt idx="3">
                  <c:v>9.5</c:v>
                </c:pt>
                <c:pt idx="4" formatCode="General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A3-4657-8D1C-79AE5123C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11.4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8-4752-B610-D59D81CA56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D8-4752-B610-D59D81CA56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10.9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D8-4752-B610-D59D81CA56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13.9</c:v>
                </c:pt>
                <c:pt idx="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D8-4752-B610-D59D81CA56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8-4752-B610-D59D81CA56A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D8-4752-B610-D59D81CA56A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11.8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D8-4752-B610-D59D81CA56A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045-4B6C-B59A-72655E5842D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045-4B6C-B59A-72655E5842D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045-4B6C-B59A-72655E5842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18.3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D8-4752-B610-D59D81CA5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</c:v>
                </c:pt>
                <c:pt idx="1">
                  <c:v>27.6</c:v>
                </c:pt>
                <c:pt idx="2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3-4657-8D1C-79AE5123C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30.3</c:v>
                </c:pt>
                <c:pt idx="1">
                  <c:v>17.399999999999999</c:v>
                </c:pt>
                <c:pt idx="2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3-4657-8D1C-79AE5123C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16.399999999999999</c:v>
                </c:pt>
                <c:pt idx="1">
                  <c:v>21.4</c:v>
                </c:pt>
                <c:pt idx="2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3-4657-8D1C-79AE5123CA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16.7</c:v>
                </c:pt>
                <c:pt idx="1">
                  <c:v>18.5</c:v>
                </c:pt>
                <c:pt idx="2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A3-4657-8D1C-79AE5123CA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A3-4657-8D1C-79AE5123CA5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6.2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A3-4657-8D1C-79AE5123CA5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 formatCode="0.0">
                  <c:v>3.7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A3-4657-8D1C-79AE5123CA5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CF3-4E42-92BE-EC7A846BC62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CF3-4E42-92BE-EC7A846BC6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CF3-4E42-92BE-EC7A846BC6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 formatCode="0.0">
                  <c:v>3.4</c:v>
                </c:pt>
                <c:pt idx="1">
                  <c:v>4.3</c:v>
                </c:pt>
                <c:pt idx="2" formatCode="0.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A3-4657-8D1C-79AE5123C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C56-4729-AA7A-39692C5D369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56-4729-AA7A-39692C5D369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C56-4729-AA7A-39692C5D36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B-48E7-A91D-BA2664DA15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C56-4729-AA7A-39692C5D369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C56-4729-AA7A-39692C5D369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C56-4729-AA7A-39692C5D36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19.2</c:v>
                </c:pt>
                <c:pt idx="1">
                  <c:v>26.8</c:v>
                </c:pt>
                <c:pt idx="2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B-48E7-A91D-BA2664DA15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C56-4729-AA7A-39692C5D369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C56-4729-AA7A-39692C5D369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C56-4729-AA7A-39692C5D36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</c:v>
                </c:pt>
                <c:pt idx="1">
                  <c:v>16.600000000000001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B-48E7-A91D-BA2664DA15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C56-4729-AA7A-39692C5D369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C56-4729-AA7A-39692C5D369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C56-4729-AA7A-39692C5D36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13.6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EB-48E7-A91D-BA2664DA15F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C56-4729-AA7A-39692C5D369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C56-4729-AA7A-39692C5D369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C56-4729-AA7A-39692C5D36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12.1</c:v>
                </c:pt>
                <c:pt idx="1">
                  <c:v>13.4</c:v>
                </c:pt>
                <c:pt idx="2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EB-48E7-A91D-BA2664DA15F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C56-4729-AA7A-39692C5D369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C56-4729-AA7A-39692C5D369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C56-4729-AA7A-39692C5D36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5.7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EB-48E7-A91D-BA2664DA15F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C56-4729-AA7A-39692C5D369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C56-4729-AA7A-39692C5D369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C56-4729-AA7A-39692C5D36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7.5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EB-48E7-A91D-BA2664DA1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12-4061-AF35-C2987ADA90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12-4061-AF35-C2987ADA90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12-4061-AF35-C2987ADA90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12-4061-AF35-C2987ADA90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12-4061-AF35-C2987ADA90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17.399999999999999</c:v>
                </c:pt>
                <c:pt idx="1">
                  <c:v>24.7</c:v>
                </c:pt>
                <c:pt idx="2">
                  <c:v>12.6</c:v>
                </c:pt>
                <c:pt idx="3">
                  <c:v>19.100000000000001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C-43CE-A704-1F76B05C4C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12-4061-AF35-C2987ADA90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12-4061-AF35-C2987ADA90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12-4061-AF35-C2987ADA90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A12-4061-AF35-C2987ADA90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12-4061-AF35-C2987ADA90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34.1</c:v>
                </c:pt>
                <c:pt idx="1">
                  <c:v>39</c:v>
                </c:pt>
                <c:pt idx="2">
                  <c:v>44.6</c:v>
                </c:pt>
                <c:pt idx="3">
                  <c:v>26.8</c:v>
                </c:pt>
                <c:pt idx="4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C-43CE-A704-1F76B05C4C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A12-4061-AF35-C2987ADA90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12-4061-AF35-C2987ADA90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12-4061-AF35-C2987ADA90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A12-4061-AF35-C2987ADA90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A12-4061-AF35-C2987ADA90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14.4</c:v>
                </c:pt>
                <c:pt idx="1">
                  <c:v>11.5</c:v>
                </c:pt>
                <c:pt idx="2">
                  <c:v>13.5</c:v>
                </c:pt>
                <c:pt idx="3">
                  <c:v>15.2</c:v>
                </c:pt>
                <c:pt idx="4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C-43CE-A704-1F76B05C4C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A12-4061-AF35-C2987ADA90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A12-4061-AF35-C2987ADA90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A12-4061-AF35-C2987ADA90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A12-4061-AF35-C2987ADA90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A12-4061-AF35-C2987ADA90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15.9</c:v>
                </c:pt>
                <c:pt idx="1">
                  <c:v>11.9</c:v>
                </c:pt>
                <c:pt idx="2">
                  <c:v>15.8</c:v>
                </c:pt>
                <c:pt idx="3">
                  <c:v>20.100000000000001</c:v>
                </c:pt>
                <c:pt idx="4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CC-43CE-A704-1F76B05C4C5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A12-4061-AF35-C2987ADA90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A12-4061-AF35-C2987ADA90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A12-4061-AF35-C2987ADA90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A12-4061-AF35-C2987ADA90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A12-4061-AF35-C2987ADA90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11.1</c:v>
                </c:pt>
                <c:pt idx="1">
                  <c:v>4.5</c:v>
                </c:pt>
                <c:pt idx="2">
                  <c:v>8</c:v>
                </c:pt>
                <c:pt idx="4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CC-43CE-A704-1F76B05C4C5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A12-4061-AF35-C2987ADA90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5A12-4061-AF35-C2987ADA90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A12-4061-AF35-C2987ADA90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5A12-4061-AF35-C2987ADA90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5A12-4061-AF35-C2987ADA90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2.4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CC-43CE-A704-1F76B05C4C5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5A12-4061-AF35-C2987ADA90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A12-4061-AF35-C2987ADA90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5A12-4061-AF35-C2987ADA90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5A12-4061-AF35-C2987ADA90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5A12-4061-AF35-C2987ADA90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4.4000000000000004</c:v>
                </c:pt>
                <c:pt idx="1">
                  <c:v>4.8</c:v>
                </c:pt>
                <c:pt idx="2">
                  <c:v>4.2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CC-43CE-A704-1F76B05C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B9-4D89-8E42-C945E16AFA2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B9-4D89-8E42-C945E16AFA2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4B9-4D89-8E42-C945E16AFA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15.3</c:v>
                </c:pt>
                <c:pt idx="2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B-48E7-A91D-BA2664DA15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B9-4D89-8E42-C945E16AFA2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B9-4D89-8E42-C945E16AFA2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B9-4D89-8E42-C945E16AFA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19.2</c:v>
                </c:pt>
                <c:pt idx="1">
                  <c:v>26.6</c:v>
                </c:pt>
                <c:pt idx="2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B-48E7-A91D-BA2664DA15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4B9-4D89-8E42-C945E16AFA2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4B9-4D89-8E42-C945E16AFA2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4B9-4D89-8E42-C945E16AFA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</c:v>
                </c:pt>
                <c:pt idx="1">
                  <c:v>16.3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B-48E7-A91D-BA2664DA15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4B9-4D89-8E42-C945E16AFA2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4B9-4D89-8E42-C945E16AFA2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4B9-4D89-8E42-C945E16AFA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13.6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EB-48E7-A91D-BA2664DA15F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4B9-4D89-8E42-C945E16AFA2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4B9-4D89-8E42-C945E16AFA2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4B9-4D89-8E42-C945E16AFA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12.1</c:v>
                </c:pt>
                <c:pt idx="1">
                  <c:v>13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EB-48E7-A91D-BA2664DA15F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4B9-4D89-8E42-C945E16AFA2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4B9-4D89-8E42-C945E16AFA2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4B9-4D89-8E42-C945E16AFA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5.3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EB-48E7-A91D-BA2664DA15F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4B9-4D89-8E42-C945E16AFA2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4B9-4D89-8E42-C945E16AFA2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4B9-4D89-8E42-C945E16AFA2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18.5</c:v>
                </c:pt>
                <c:pt idx="1">
                  <c:v>8.3000000000000007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EB-48E7-A91D-BA2664DA1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B4F-4332-9E45-41973D9866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4F-4332-9E45-41973D98667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B4F-4332-9E45-41973D986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18.7</c:v>
                </c:pt>
                <c:pt idx="1">
                  <c:v>16.899999999999999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C-43CE-A704-1F76B05C4C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B4F-4332-9E45-41973D9866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B4F-4332-9E45-41973D98667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B4F-4332-9E45-41973D986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</c:v>
                </c:pt>
                <c:pt idx="1">
                  <c:v>47.5</c:v>
                </c:pt>
                <c:pt idx="2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C-43CE-A704-1F76B05C4C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B4F-4332-9E45-41973D9866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B4F-4332-9E45-41973D98667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B4F-4332-9E45-41973D986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18.399999999999999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C-43CE-A704-1F76B05C4C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B4F-4332-9E45-41973D9866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B4F-4332-9E45-41973D98667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B4F-4332-9E45-41973D986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14.4</c:v>
                </c:pt>
                <c:pt idx="1">
                  <c:v>9</c:v>
                </c:pt>
                <c:pt idx="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CC-43CE-A704-1F76B05C4C5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B4F-4332-9E45-41973D9866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B4F-4332-9E45-41973D98667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B4F-4332-9E45-41973D986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</c:v>
                </c:pt>
                <c:pt idx="1">
                  <c:v>2.4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CC-43CE-A704-1F76B05C4C5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B4F-4332-9E45-41973D9866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B4F-4332-9E45-41973D98667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B4F-4332-9E45-41973D986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1.5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CC-43CE-A704-1F76B05C4C5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B4F-4332-9E45-41973D9866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B4F-4332-9E45-41973D98667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B4F-4332-9E45-41973D986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2.9</c:v>
                </c:pt>
                <c:pt idx="1">
                  <c:v>3.1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CC-43CE-A704-1F76B05C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758CD-A007-4644-81DD-2F40E4BCFA85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2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04512"/>
      </p:ext>
    </p:extLst>
  </p:cSld>
  <p:clrMapOvr>
    <a:masterClrMapping/>
  </p:clrMapOvr>
  <p:transition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66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15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175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44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23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50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857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422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282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96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4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292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337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30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97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69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83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25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19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19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9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58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107531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7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5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31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10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6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23" y="63031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6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13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29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5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1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7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54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12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53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3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8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865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10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1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4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91739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8870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7258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932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68610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932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33011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561044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4636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49582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820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11167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523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2439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67044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25260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085130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985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32838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812620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6201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210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55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1296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07994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34092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99202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55868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953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24600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88" name="Рисунок 8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5" y="6332838"/>
            <a:ext cx="385457" cy="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7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br>
              <a:rPr lang="ru-RU" dirty="0" smtClean="0"/>
            </a:br>
            <a:r>
              <a:rPr lang="en-US" dirty="0" smtClean="0"/>
              <a:t>Drive2.ru</a:t>
            </a:r>
            <a:br>
              <a:rPr lang="en-US" dirty="0" smtClean="0"/>
            </a:br>
            <a:r>
              <a:rPr lang="ru-RU" dirty="0" smtClean="0"/>
              <a:t>Сентябрь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6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996922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</a:t>
            </a:r>
            <a:r>
              <a:rPr lang="en-US" smtClean="0"/>
              <a:t>Monthly Reach, % </a:t>
            </a:r>
            <a:r>
              <a:rPr lang="ru-RU" smtClean="0"/>
              <a:t>от </a:t>
            </a:r>
            <a:r>
              <a:rPr lang="en-US" smtClean="0"/>
              <a:t>Average Weekly Reach, % </a:t>
            </a:r>
            <a:r>
              <a:rPr lang="ru-RU" smtClean="0"/>
              <a:t>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75142"/>
              </p:ext>
            </p:extLst>
          </p:nvPr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3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7173371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86339"/>
              </p:ext>
            </p:extLst>
          </p:nvPr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</a:t>
            </a:r>
            <a:r>
              <a:rPr lang="en-US" smtClean="0"/>
              <a:t>Monthly Reach, % </a:t>
            </a:r>
            <a:r>
              <a:rPr lang="ru-RU" smtClean="0"/>
              <a:t>от </a:t>
            </a:r>
            <a:r>
              <a:rPr lang="en-US" smtClean="0"/>
              <a:t>Average Weekly Reach, % </a:t>
            </a:r>
            <a:r>
              <a:rPr lang="ru-RU" smtClean="0"/>
              <a:t>от </a:t>
            </a:r>
            <a:r>
              <a:rPr lang="en-US" smtClean="0"/>
              <a:t>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154074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99147749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Сентябрь 2017, Monthly Reach в тыс.чел., 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4819449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4920212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Сентябрь 2017, Monthly Reach в тыс.чел., 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4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Аудитория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Drive2.ru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 201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2CD7F-1E43-4F82-A982-9CB6EC9C303F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813201"/>
              </p:ext>
            </p:extLst>
          </p:nvPr>
        </p:nvGraphicFramePr>
        <p:xfrm>
          <a:off x="179388" y="1011157"/>
          <a:ext cx="7799759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6 203.7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4 164.0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587.3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258.4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87.3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78.8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2 613.3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1 725.4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243.1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664.5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431.8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</a:t>
            </a:r>
            <a:r>
              <a:rPr kumimoji="0" lang="ru-RU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2662554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91609829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01693730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6 204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2 613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665
 </a:t>
                      </a:r>
                      <a:r>
                        <a:rPr lang="ru-RU" sz="1400" b="0" dirty="0" err="1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598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0778253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6524543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9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9091047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1677978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7914757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4636546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0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4942967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4323458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0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3483791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9815308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8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82124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1325624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Сентябрь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6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3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15079</TotalTime>
  <Words>971</Words>
  <Application>Microsoft Office PowerPoint</Application>
  <PresentationFormat>Экран (4:3)</PresentationFormat>
  <Paragraphs>538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3_3. TNS 4x3 Monitor Template</vt:lpstr>
      <vt:lpstr>Аудитория  Drive2.ru Сентябрь 2017 </vt:lpstr>
      <vt:lpstr>Аудитория Drive2.ru Сентябрь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Александра Шмитова</cp:lastModifiedBy>
  <cp:revision>458</cp:revision>
  <dcterms:created xsi:type="dcterms:W3CDTF">2012-03-23T16:33:37Z</dcterms:created>
  <dcterms:modified xsi:type="dcterms:W3CDTF">2017-11-02T18:09:42Z</dcterms:modified>
</cp:coreProperties>
</file>