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  <p:sldMasterId id="2147483816" r:id="rId11"/>
  </p:sldMasterIdLst>
  <p:notesMasterIdLst>
    <p:notesMasterId r:id="rId26"/>
  </p:notesMasterIdLst>
  <p:handoutMasterIdLst>
    <p:handoutMasterId r:id="rId27"/>
  </p:handoutMasterIdLst>
  <p:sldIdLst>
    <p:sldId id="256" r:id="rId12"/>
    <p:sldId id="269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7884" autoAdjust="0"/>
  </p:normalViewPr>
  <p:slideViewPr>
    <p:cSldViewPr snapToGrid="0">
      <p:cViewPr varScale="1">
        <p:scale>
          <a:sx n="111" d="100"/>
          <a:sy n="111" d="100"/>
        </p:scale>
        <p:origin x="1758" y="10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  <c:pt idx="13">
                  <c:v>6218.3</c:v>
                </c:pt>
                <c:pt idx="14">
                  <c:v>5849.1</c:v>
                </c:pt>
                <c:pt idx="15">
                  <c:v>6106</c:v>
                </c:pt>
                <c:pt idx="16">
                  <c:v>6317.4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EE-4FAA-9CDF-19AB9CDE35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  <c:pt idx="13">
                  <c:v>2568.3000000000002</c:v>
                </c:pt>
                <c:pt idx="14">
                  <c:v>2323.3000000000002</c:v>
                </c:pt>
                <c:pt idx="15">
                  <c:v>2388.8000000000002</c:v>
                </c:pt>
                <c:pt idx="16">
                  <c:v>2459.8000000000002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EE-4FAA-9CDF-19AB9CDE35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  <c:pt idx="13">
                  <c:v>42856</c:v>
                </c:pt>
                <c:pt idx="14">
                  <c:v>42887</c:v>
                </c:pt>
                <c:pt idx="15">
                  <c:v>42917</c:v>
                </c:pt>
                <c:pt idx="16">
                  <c:v>42948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  <c:pt idx="13">
                  <c:v>658.4</c:v>
                </c:pt>
                <c:pt idx="14">
                  <c:v>580.79999999999995</c:v>
                </c:pt>
                <c:pt idx="15">
                  <c:v>604.9</c:v>
                </c:pt>
                <c:pt idx="16">
                  <c:v>661.7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EE-4FAA-9CDF-19AB9CDE3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8656"/>
        <c:axId val="54199424"/>
      </c:lineChart>
      <c:dateAx>
        <c:axId val="54198656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9424"/>
        <c:crosses val="autoZero"/>
        <c:auto val="1"/>
        <c:lblOffset val="100"/>
        <c:baseTimeUnit val="months"/>
        <c:majorUnit val="1"/>
        <c:majorTimeUnit val="months"/>
      </c:dateAx>
      <c:valAx>
        <c:axId val="541994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19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123-4F90-9A0D-E6FBACE6928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23-4F90-9A0D-E6FBACE6928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123-4F90-9A0D-E6FBACE6928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31.5</c:v>
                </c:pt>
                <c:pt idx="1">
                  <c:v>40.4</c:v>
                </c:pt>
                <c:pt idx="2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1-4A6E-8A39-1AC3219B4D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23-4F90-9A0D-E6FBACE6928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123-4F90-9A0D-E6FBACE6928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23-4F90-9A0D-E6FBACE6928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42.2</c:v>
                </c:pt>
                <c:pt idx="1">
                  <c:v>44.7</c:v>
                </c:pt>
                <c:pt idx="2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1-4A6E-8A39-1AC3219B4D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123-4F90-9A0D-E6FBACE6928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123-4F90-9A0D-E6FBACE6928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123-4F90-9A0D-E6FBACE6928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61-4A6E-8A39-1AC3219B4D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A6-43CF-9696-BFA38E352C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A6-43CF-9696-BFA38E352C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4A6-43CF-9696-BFA38E352C7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4A6-43CF-9696-BFA38E352C7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4A6-43CF-9696-BFA38E352C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45.1</c:v>
                </c:pt>
                <c:pt idx="1">
                  <c:v>49.5</c:v>
                </c:pt>
                <c:pt idx="2">
                  <c:v>46.7</c:v>
                </c:pt>
                <c:pt idx="3">
                  <c:v>55.9</c:v>
                </c:pt>
                <c:pt idx="4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5-4AE1-A943-23B8B0AAF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4A6-43CF-9696-BFA38E352C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4A6-43CF-9696-BFA38E352C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4A6-43CF-9696-BFA38E352C7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4A6-43CF-9696-BFA38E352C7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4A6-43CF-9696-BFA38E352C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41.1</c:v>
                </c:pt>
                <c:pt idx="1">
                  <c:v>34.200000000000003</c:v>
                </c:pt>
                <c:pt idx="2">
                  <c:v>38.9</c:v>
                </c:pt>
                <c:pt idx="3">
                  <c:v>31</c:v>
                </c:pt>
                <c:pt idx="4">
                  <c:v>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5-4AE1-A943-23B8B0AAF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4A6-43CF-9696-BFA38E352C7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4A6-43CF-9696-BFA38E352C7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4A6-43CF-9696-BFA38E352C7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4A6-43CF-9696-BFA38E352C7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4A6-43CF-9696-BFA38E352C7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3.5</c:v>
                </c:pt>
                <c:pt idx="1">
                  <c:v>1.7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E5-4AE1-A943-23B8B0AAF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F0-4913-A773-28A5D023509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F0-4913-A773-28A5D023509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F0-4913-A773-28A5D02350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31.5</c:v>
                </c:pt>
                <c:pt idx="1">
                  <c:v>39.9</c:v>
                </c:pt>
                <c:pt idx="2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1-4A6E-8A39-1AC3219B4D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F0-4913-A773-28A5D023509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7F0-4913-A773-28A5D023509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F0-4913-A773-28A5D02350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42.2</c:v>
                </c:pt>
                <c:pt idx="1">
                  <c:v>45.6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61-4A6E-8A39-1AC3219B4D9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7F0-4913-A773-28A5D023509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7F0-4913-A773-28A5D023509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7F0-4913-A773-28A5D02350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7.1</c:v>
                </c:pt>
                <c:pt idx="2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61-4A6E-8A39-1AC3219B4D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43014016"/>
        <c:axId val="43015552"/>
      </c:barChart>
      <c:catAx>
        <c:axId val="430140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15552"/>
        <c:crosses val="autoZero"/>
        <c:auto val="1"/>
        <c:lblAlgn val="ctr"/>
        <c:lblOffset val="100"/>
        <c:tickLblSkip val="1"/>
        <c:noMultiLvlLbl val="0"/>
      </c:catAx>
      <c:valAx>
        <c:axId val="430155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30140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8E-41A8-8A4E-9BA9AAFB12C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C8E-41A8-8A4E-9BA9AAFB12C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C8E-41A8-8A4E-9BA9AAFB12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43.7</c:v>
                </c:pt>
                <c:pt idx="1">
                  <c:v>43.5</c:v>
                </c:pt>
                <c:pt idx="2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5-4AE1-A943-23B8B0AAF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C8E-41A8-8A4E-9BA9AAFB12C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C8E-41A8-8A4E-9BA9AAFB12C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C8E-41A8-8A4E-9BA9AAFB12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38.700000000000003</c:v>
                </c:pt>
                <c:pt idx="1">
                  <c:v>33.1</c:v>
                </c:pt>
                <c:pt idx="2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5-4AE1-A943-23B8B0AAF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C8E-41A8-8A4E-9BA9AAFB12C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C8E-41A8-8A4E-9BA9AAFB12C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C8E-41A8-8A4E-9BA9AAFB12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3.6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E5-4AE1-A943-23B8B0AAF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3124608"/>
        <c:axId val="43126144"/>
      </c:barChart>
      <c:catAx>
        <c:axId val="431246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3126144"/>
        <c:crosses val="autoZero"/>
        <c:auto val="1"/>
        <c:lblAlgn val="ctr"/>
        <c:lblOffset val="100"/>
        <c:noMultiLvlLbl val="0"/>
      </c:catAx>
      <c:valAx>
        <c:axId val="431261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312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5006-4E78-9EB9-CECE5E0B40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006-4E78-9EB9-CECE5E0B40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006-4E78-9EB9-CECE5E0B40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5006-4E78-9EB9-CECE5E0B40C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5006-4E78-9EB9-CECE5E0B40C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5006-4E78-9EB9-CECE5E0B40C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5006-4E78-9EB9-CECE5E0B40C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5006-4E78-9EB9-CECE5E0B40C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5006-4E78-9EB9-CECE5E0B40C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5006-4E78-9EB9-CECE5E0B40C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5006-4E78-9EB9-CECE5E0B40C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5006-4E78-9EB9-CECE5E0B40CE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5006-4E78-9EB9-CECE5E0B40C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5006-4E78-9EB9-CECE5E0B40C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5006-4E78-9EB9-CECE5E0B40C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5006-4E78-9EB9-CECE5E0B40CE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5006-4E78-9EB9-CECE5E0B40C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5006-4E78-9EB9-CECE5E0B40C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5006-4E78-9EB9-CECE5E0B40C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5006-4E78-9EB9-CECE5E0B40CE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5006-4E78-9EB9-CECE5E0B40C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5006-4E78-9EB9-CECE5E0B40C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5006-4E78-9EB9-CECE5E0B40C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5006-4E78-9EB9-CECE5E0B40CE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5006-4E78-9EB9-CECE5E0B40CE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5006-4E78-9EB9-CECE5E0B40C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5006-4E78-9EB9-CECE5E0B40CE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5006-4E78-9EB9-CECE5E0B40CE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5006-4E78-9EB9-CECE5E0B40C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5006-4E78-9EB9-CECE5E0B40CE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5006-4E78-9EB9-CECE5E0B40CE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5006-4E78-9EB9-CECE5E0B40CE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5006-4E78-9EB9-CECE5E0B40CE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5006-4E78-9EB9-CECE5E0B40CE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5006-4E78-9EB9-CECE5E0B40C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5006-4E78-9EB9-CECE5E0B40C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5006-4E78-9EB9-CECE5E0B40CE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5006-4E78-9EB9-CECE5E0B40CE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5006-4E78-9EB9-CECE5E0B40CE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5006-4E78-9EB9-CECE5E0B40CE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5006-4E78-9EB9-CECE5E0B40CE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5006-4E78-9EB9-CECE5E0B40CE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5006-4E78-9EB9-CECE5E0B40CE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5006-4E78-9EB9-CECE5E0B40CE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5006-4E78-9EB9-CECE5E0B40CE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5006-4E78-9EB9-CECE5E0B40CE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5006-4E78-9EB9-CECE5E0B40CE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5006-4E78-9EB9-CECE5E0B40CE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5006-4E78-9EB9-CECE5E0B40CE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5006-4E78-9EB9-CECE5E0B40CE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5006-4E78-9EB9-CECE5E0B40CE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5006-4E78-9EB9-CECE5E0B40CE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5006-4E78-9EB9-CECE5E0B40CE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5006-4E78-9EB9-CECE5E0B40CE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5006-4E78-9EB9-CECE5E0B40CE}"/>
                </c:ext>
              </c:extLst>
            </c:dLbl>
            <c:dLbl>
              <c:idx val="2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5006-4E78-9EB9-CECE5E0B40CE}"/>
                </c:ext>
              </c:extLst>
            </c:dLbl>
            <c:dLbl>
              <c:idx val="2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5006-4E78-9EB9-CECE5E0B40CE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5006-4E78-9EB9-CECE5E0B40C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3.9</c:v>
                </c:pt>
                <c:pt idx="1">
                  <c:v>3.8</c:v>
                </c:pt>
                <c:pt idx="2">
                  <c:v>5.2</c:v>
                </c:pt>
                <c:pt idx="3">
                  <c:v>2.5</c:v>
                </c:pt>
                <c:pt idx="4">
                  <c:v>17.600000000000001</c:v>
                </c:pt>
                <c:pt idx="5">
                  <c:v>16.399999999999999</c:v>
                </c:pt>
                <c:pt idx="6">
                  <c:v>33.700000000000003</c:v>
                </c:pt>
                <c:pt idx="7">
                  <c:v>16.899999999999999</c:v>
                </c:pt>
                <c:pt idx="8">
                  <c:v>5.5</c:v>
                </c:pt>
                <c:pt idx="9">
                  <c:v>5.4</c:v>
                </c:pt>
                <c:pt idx="10">
                  <c:v>6</c:v>
                </c:pt>
                <c:pt idx="11">
                  <c:v>2.8</c:v>
                </c:pt>
                <c:pt idx="12">
                  <c:v>20.100000000000001</c:v>
                </c:pt>
                <c:pt idx="13">
                  <c:v>18.5</c:v>
                </c:pt>
                <c:pt idx="14">
                  <c:v>29.3</c:v>
                </c:pt>
                <c:pt idx="15">
                  <c:v>12.3</c:v>
                </c:pt>
                <c:pt idx="16">
                  <c:v>8.1</c:v>
                </c:pt>
                <c:pt idx="17">
                  <c:v>6.9</c:v>
                </c:pt>
                <c:pt idx="18">
                  <c:v>7.1</c:v>
                </c:pt>
                <c:pt idx="19">
                  <c:v>3.1</c:v>
                </c:pt>
                <c:pt idx="20">
                  <c:v>18.8</c:v>
                </c:pt>
                <c:pt idx="21">
                  <c:v>18.600000000000001</c:v>
                </c:pt>
                <c:pt idx="22">
                  <c:v>25.6</c:v>
                </c:pt>
                <c:pt idx="23">
                  <c:v>11.9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5006-4E78-9EB9-CECE5E0B4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850560"/>
        <c:axId val="43204608"/>
      </c:bubbleChart>
      <c:valAx>
        <c:axId val="4285056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43204608"/>
        <c:crosses val="autoZero"/>
        <c:crossBetween val="midCat"/>
      </c:valAx>
      <c:valAx>
        <c:axId val="4320460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4285056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F4E-457B-9E19-1EDE0F9514C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F4E-457B-9E19-1EDE0F9514C1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8F4E-457B-9E19-1EDE0F9514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8F4E-457B-9E19-1EDE0F9514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8F4E-457B-9E19-1EDE0F9514C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8F4E-457B-9E19-1EDE0F9514C1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8F4E-457B-9E19-1EDE0F9514C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8F4E-457B-9E19-1EDE0F9514C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8F4E-457B-9E19-1EDE0F9514C1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8F4E-457B-9E19-1EDE0F9514C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8F4E-457B-9E19-1EDE0F9514C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8F4E-457B-9E19-1EDE0F9514C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8F4E-457B-9E19-1EDE0F9514C1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8F4E-457B-9E19-1EDE0F9514C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8F4E-457B-9E19-1EDE0F9514C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8F4E-457B-9E19-1EDE0F9514C1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8F4E-457B-9E19-1EDE0F9514C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8F4E-457B-9E19-1EDE0F9514C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8F4E-457B-9E19-1EDE0F9514C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8F4E-457B-9E19-1EDE0F9514C1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8F4E-457B-9E19-1EDE0F9514C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8F4E-457B-9E19-1EDE0F9514C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8F4E-457B-9E19-1EDE0F9514C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8F4E-457B-9E19-1EDE0F9514C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8F4E-457B-9E19-1EDE0F9514C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8F4E-457B-9E19-1EDE0F9514C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8F4E-457B-9E19-1EDE0F9514C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8F4E-457B-9E19-1EDE0F9514C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8F4E-457B-9E19-1EDE0F9514C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8F4E-457B-9E19-1EDE0F9514C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8F4E-457B-9E19-1EDE0F9514C1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8F4E-457B-9E19-1EDE0F9514C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8F4E-457B-9E19-1EDE0F9514C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8F4E-457B-9E19-1EDE0F9514C1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8F4E-457B-9E19-1EDE0F9514C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8F4E-457B-9E19-1EDE0F9514C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8F4E-457B-9E19-1EDE0F9514C1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8F4E-457B-9E19-1EDE0F9514C1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8F4E-457B-9E19-1EDE0F9514C1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8F4E-457B-9E19-1EDE0F9514C1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8F4E-457B-9E19-1EDE0F9514C1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8F4E-457B-9E19-1EDE0F9514C1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8F4E-457B-9E19-1EDE0F9514C1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8F4E-457B-9E19-1EDE0F9514C1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8F4E-457B-9E19-1EDE0F9514C1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8F4E-457B-9E19-1EDE0F9514C1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8F4E-457B-9E19-1EDE0F9514C1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8F4E-457B-9E19-1EDE0F9514C1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8F4E-457B-9E19-1EDE0F9514C1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8F4E-457B-9E19-1EDE0F9514C1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8F4E-457B-9E19-1EDE0F9514C1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8F4E-457B-9E19-1EDE0F9514C1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8F4E-457B-9E19-1EDE0F9514C1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8F4E-457B-9E19-1EDE0F9514C1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8F4E-457B-9E19-1EDE0F9514C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8.1</c:v>
                </c:pt>
                <c:pt idx="1">
                  <c:v>2.2000000000000002</c:v>
                </c:pt>
                <c:pt idx="2">
                  <c:v>8.4</c:v>
                </c:pt>
                <c:pt idx="3">
                  <c:v>14.5</c:v>
                </c:pt>
                <c:pt idx="4">
                  <c:v>15.1</c:v>
                </c:pt>
                <c:pt idx="5">
                  <c:v>31.2</c:v>
                </c:pt>
                <c:pt idx="6">
                  <c:v>19.7</c:v>
                </c:pt>
                <c:pt idx="7">
                  <c:v>7.8</c:v>
                </c:pt>
                <c:pt idx="8">
                  <c:v>2.8</c:v>
                </c:pt>
                <c:pt idx="9">
                  <c:v>7.4</c:v>
                </c:pt>
                <c:pt idx="10">
                  <c:v>15.3</c:v>
                </c:pt>
                <c:pt idx="11">
                  <c:v>14.5</c:v>
                </c:pt>
                <c:pt idx="12">
                  <c:v>30.8</c:v>
                </c:pt>
                <c:pt idx="13">
                  <c:v>20.399999999999999</c:v>
                </c:pt>
                <c:pt idx="14">
                  <c:v>7.6</c:v>
                </c:pt>
                <c:pt idx="15">
                  <c:v>3.1</c:v>
                </c:pt>
                <c:pt idx="16">
                  <c:v>7.5</c:v>
                </c:pt>
                <c:pt idx="17">
                  <c:v>16.399999999999999</c:v>
                </c:pt>
                <c:pt idx="18">
                  <c:v>14.6</c:v>
                </c:pt>
                <c:pt idx="19">
                  <c:v>28.9</c:v>
                </c:pt>
                <c:pt idx="20">
                  <c:v>20.9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8F4E-457B-9E19-1EDE0F951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077248"/>
        <c:axId val="5079040"/>
      </c:bubbleChart>
      <c:valAx>
        <c:axId val="50772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079040"/>
        <c:crosses val="autoZero"/>
        <c:crossBetween val="midCat"/>
      </c:valAx>
      <c:valAx>
        <c:axId val="507904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0772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20F-49D9-A5F3-14A0FA27768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0F-49D9-A5F3-14A0FA27768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20F-49D9-A5F3-14A0FA27768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20F-49D9-A5F3-14A0FA27768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20F-49D9-A5F3-14A0FA277687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20F-49D9-A5F3-14A0FA277687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20F-49D9-A5F3-14A0FA277687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20F-49D9-A5F3-14A0FA27768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B7-486A-BDED-E53CDD0D8510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20F-49D9-A5F3-14A0FA277687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20F-49D9-A5F3-14A0FA277687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20F-49D9-A5F3-14A0FA277687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20F-49D9-A5F3-14A0FA277687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20F-49D9-A5F3-14A0FA277687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20F-49D9-A5F3-14A0FA2776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752.6</c:v>
                </c:pt>
                <c:pt idx="1">
                  <c:v>1614.7</c:v>
                </c:pt>
                <c:pt idx="2">
                  <c:v>1177.2</c:v>
                </c:pt>
                <c:pt idx="3">
                  <c:v>1188.0999999999999</c:v>
                </c:pt>
                <c:pt idx="4">
                  <c:v>192.8</c:v>
                </c:pt>
                <c:pt idx="5">
                  <c:v>447.3</c:v>
                </c:pt>
                <c:pt idx="6">
                  <c:v>434.9</c:v>
                </c:pt>
                <c:pt idx="7">
                  <c:v>509.9</c:v>
                </c:pt>
                <c:pt idx="9">
                  <c:v>1319</c:v>
                </c:pt>
                <c:pt idx="10">
                  <c:v>1825.8</c:v>
                </c:pt>
                <c:pt idx="11">
                  <c:v>923</c:v>
                </c:pt>
                <c:pt idx="12">
                  <c:v>1034.5</c:v>
                </c:pt>
                <c:pt idx="13">
                  <c:v>472.2</c:v>
                </c:pt>
                <c:pt idx="14">
                  <c:v>197.6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7-486A-BDED-E53CDD0D8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7A-415F-9F67-C1EE3002D2A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87A-415F-9F67-C1EE3002D2A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87A-415F-9F67-C1EE3002D2A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7A-415F-9F67-C1EE3002D2A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87A-415F-9F67-C1EE3002D2A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87A-415F-9F67-C1EE3002D2AD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87A-415F-9F67-C1EE3002D2AD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87A-415F-9F67-C1EE3002D2AD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87A-415F-9F67-C1EE3002D2AD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87A-415F-9F67-C1EE3002D2AD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87A-415F-9F67-C1EE3002D2AD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87A-415F-9F67-C1EE3002D2AD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87A-415F-9F67-C1EE3002D2AD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87A-415F-9F67-C1EE3002D2AD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87A-415F-9F67-C1EE3002D2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127</c:v>
                </c:pt>
                <c:pt idx="1">
                  <c:v>218</c:v>
                </c:pt>
                <c:pt idx="2">
                  <c:v>189</c:v>
                </c:pt>
                <c:pt idx="3">
                  <c:v>110</c:v>
                </c:pt>
                <c:pt idx="4">
                  <c:v>34</c:v>
                </c:pt>
                <c:pt idx="5">
                  <c:v>61</c:v>
                </c:pt>
                <c:pt idx="6">
                  <c:v>66</c:v>
                </c:pt>
                <c:pt idx="7">
                  <c:v>38</c:v>
                </c:pt>
                <c:pt idx="9">
                  <c:v>204</c:v>
                </c:pt>
                <c:pt idx="10">
                  <c:v>151</c:v>
                </c:pt>
                <c:pt idx="11">
                  <c:v>112</c:v>
                </c:pt>
                <c:pt idx="12">
                  <c:v>84</c:v>
                </c:pt>
                <c:pt idx="13">
                  <c:v>62</c:v>
                </c:pt>
                <c:pt idx="14">
                  <c:v>68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9E33-4C5F-974E-7379983D3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D7-48A0-9029-8B3AE7ED5E0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D7-48A0-9029-8B3AE7ED5E0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D7-48A0-9029-8B3AE7ED5E05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D7-48A0-9029-8B3AE7ED5E05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CD7-48A0-9029-8B3AE7ED5E05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CD7-48A0-9029-8B3AE7ED5E05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CD7-48A0-9029-8B3AE7ED5E05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CD7-48A0-9029-8B3AE7ED5E0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B7-486A-BDED-E53CDD0D8510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CD7-48A0-9029-8B3AE7ED5E05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CD7-48A0-9029-8B3AE7ED5E05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CD7-48A0-9029-8B3AE7ED5E05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CD7-48A0-9029-8B3AE7ED5E05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CD7-48A0-9029-8B3AE7ED5E05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CD7-48A0-9029-8B3AE7ED5E0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752.6</c:v>
                </c:pt>
                <c:pt idx="1">
                  <c:v>1614.7</c:v>
                </c:pt>
                <c:pt idx="2">
                  <c:v>1177.2</c:v>
                </c:pt>
                <c:pt idx="3">
                  <c:v>1188.0999999999999</c:v>
                </c:pt>
                <c:pt idx="4">
                  <c:v>192.8</c:v>
                </c:pt>
                <c:pt idx="5">
                  <c:v>447.3</c:v>
                </c:pt>
                <c:pt idx="6">
                  <c:v>434.9</c:v>
                </c:pt>
                <c:pt idx="7">
                  <c:v>509.9</c:v>
                </c:pt>
                <c:pt idx="9">
                  <c:v>1319</c:v>
                </c:pt>
                <c:pt idx="10">
                  <c:v>1825.8</c:v>
                </c:pt>
                <c:pt idx="11">
                  <c:v>923</c:v>
                </c:pt>
                <c:pt idx="12">
                  <c:v>1034.5</c:v>
                </c:pt>
                <c:pt idx="13">
                  <c:v>472.2</c:v>
                </c:pt>
                <c:pt idx="14">
                  <c:v>197.6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B7-486A-BDED-E53CDD0D8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44955904"/>
        <c:axId val="44994560"/>
      </c:barChart>
      <c:catAx>
        <c:axId val="44955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4994560"/>
        <c:crosses val="autoZero"/>
        <c:auto val="1"/>
        <c:lblAlgn val="ctr"/>
        <c:lblOffset val="100"/>
        <c:noMultiLvlLbl val="0"/>
      </c:catAx>
      <c:valAx>
        <c:axId val="4499456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4495590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7C9-47B1-A2F7-AE9E040583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C9-47B1-A2F7-AE9E040583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7C9-47B1-A2F7-AE9E0405833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C9-47B1-A2F7-AE9E0405833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7C9-47B1-A2F7-AE9E0405833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C9-47B1-A2F7-AE9E0405833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7C9-47B1-A2F7-AE9E0405833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C9-47B1-A2F7-AE9E0405833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7C9-47B1-A2F7-AE9E0405833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C9-47B1-A2F7-AE9E0405833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7C9-47B1-A2F7-AE9E0405833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7C9-47B1-A2F7-AE9E0405833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7C9-47B1-A2F7-AE9E0405833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7C9-47B1-A2F7-AE9E0405833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7C9-47B1-A2F7-AE9E040583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112</c:v>
                </c:pt>
                <c:pt idx="1">
                  <c:v>197</c:v>
                </c:pt>
                <c:pt idx="2">
                  <c:v>178</c:v>
                </c:pt>
                <c:pt idx="3">
                  <c:v>136</c:v>
                </c:pt>
                <c:pt idx="4">
                  <c:v>32</c:v>
                </c:pt>
                <c:pt idx="5">
                  <c:v>59</c:v>
                </c:pt>
                <c:pt idx="6">
                  <c:v>58</c:v>
                </c:pt>
                <c:pt idx="7">
                  <c:v>43</c:v>
                </c:pt>
                <c:pt idx="9">
                  <c:v>135</c:v>
                </c:pt>
                <c:pt idx="10">
                  <c:v>108</c:v>
                </c:pt>
                <c:pt idx="11">
                  <c:v>87</c:v>
                </c:pt>
                <c:pt idx="12">
                  <c:v>124</c:v>
                </c:pt>
                <c:pt idx="13">
                  <c:v>58</c:v>
                </c:pt>
                <c:pt idx="14">
                  <c:v>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9E33-4C5F-974E-7379983D3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45765760"/>
        <c:axId val="45767296"/>
      </c:barChart>
      <c:catAx>
        <c:axId val="457657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45767296"/>
        <c:crossesAt val="100"/>
        <c:auto val="1"/>
        <c:lblAlgn val="ctr"/>
        <c:lblOffset val="100"/>
        <c:noMultiLvlLbl val="0"/>
      </c:catAx>
      <c:valAx>
        <c:axId val="45767296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4576576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10.6</c:v>
                </c:pt>
                <c:pt idx="2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9-4140-A7AA-96106B0E69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</c:v>
                </c:pt>
                <c:pt idx="2">
                  <c:v>25.6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9-4140-A7AA-96106B0E69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10.5</c:v>
                </c:pt>
                <c:pt idx="2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F9-4140-A7AA-96106B0E69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13.8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F9-4140-A7AA-96106B0E69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F9-4140-A7AA-96106B0E69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12.1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F9-4140-A7AA-96106B0E69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11.9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F9-4140-A7AA-96106B0E69F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73B-419C-B8FC-30032334749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C73B-419C-B8FC-30032334749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73B-419C-B8FC-30032334749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18.600000000000001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F9-4140-A7AA-96106B0E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11.7</c:v>
                </c:pt>
                <c:pt idx="1">
                  <c:v>8.8000000000000007</c:v>
                </c:pt>
                <c:pt idx="2">
                  <c:v>10.7</c:v>
                </c:pt>
                <c:pt idx="3">
                  <c:v>14.6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1-494E-BD50-5D2394118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25.2</c:v>
                </c:pt>
                <c:pt idx="1">
                  <c:v>21.3</c:v>
                </c:pt>
                <c:pt idx="2">
                  <c:v>28.9</c:v>
                </c:pt>
                <c:pt idx="3">
                  <c:v>22.5</c:v>
                </c:pt>
                <c:pt idx="4">
                  <c:v>22.4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1-494E-BD50-5D2394118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19.600000000000001</c:v>
                </c:pt>
                <c:pt idx="1">
                  <c:v>23.4</c:v>
                </c:pt>
                <c:pt idx="2">
                  <c:v>22.8</c:v>
                </c:pt>
                <c:pt idx="3">
                  <c:v>19</c:v>
                </c:pt>
                <c:pt idx="4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31-494E-BD50-5D2394118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18.600000000000001</c:v>
                </c:pt>
                <c:pt idx="1">
                  <c:v>20.8</c:v>
                </c:pt>
                <c:pt idx="2">
                  <c:v>15.4</c:v>
                </c:pt>
                <c:pt idx="3">
                  <c:v>13.2</c:v>
                </c:pt>
                <c:pt idx="4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31-494E-BD50-5D2394118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3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31-494E-BD50-5D2394118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8.5</c:v>
                </c:pt>
                <c:pt idx="1">
                  <c:v>6.3</c:v>
                </c:pt>
                <c:pt idx="2">
                  <c:v>12</c:v>
                </c:pt>
                <c:pt idx="3">
                  <c:v>5.4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31-494E-BD50-5D2394118B0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6.9</c:v>
                </c:pt>
                <c:pt idx="1">
                  <c:v>7.5</c:v>
                </c:pt>
                <c:pt idx="3">
                  <c:v>5.8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31-494E-BD50-5D2394118B0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9A2A-4410-A369-CB4017D5ACA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9A2A-4410-A369-CB4017D5ACA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9A2A-4410-A369-CB4017D5ACA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9A2A-4410-A369-CB4017D5ACA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9A2A-4410-A369-CB4017D5ACA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Лист1!$I$2:$I$6</c:f>
              <c:numCache>
                <c:formatCode>0.0</c:formatCode>
                <c:ptCount val="5"/>
                <c:pt idx="0">
                  <c:v>6.5</c:v>
                </c:pt>
                <c:pt idx="1">
                  <c:v>7.8</c:v>
                </c:pt>
                <c:pt idx="2">
                  <c:v>5.5</c:v>
                </c:pt>
                <c:pt idx="3">
                  <c:v>12.4</c:v>
                </c:pt>
                <c:pt idx="4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31-494E-BD50-5D2394118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19-4669-BEA7-9A78B7D71D5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9-4140-A7AA-96106B0E69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819-4669-BEA7-9A78B7D71D5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13.3</c:v>
                </c:pt>
                <c:pt idx="2">
                  <c:v>33.700000000000003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F9-4140-A7AA-96106B0E69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19-4669-BEA7-9A78B7D71D5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F9-4140-A7AA-96106B0E69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19-4669-BEA7-9A78B7D71D5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14.4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F9-4140-A7AA-96106B0E69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819-4669-BEA7-9A78B7D71D5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8.6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F9-4140-A7AA-96106B0E69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819-4669-BEA7-9A78B7D71D59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10.9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F9-4140-A7AA-96106B0E69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819-4669-BEA7-9A78B7D71D59}"/>
                </c:ext>
              </c:extLst>
            </c:dLbl>
            <c:dLbl>
              <c:idx val="2"/>
              <c:layout>
                <c:manualLayout>
                  <c:x val="0"/>
                  <c:y val="2.5831447163096911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11.7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F9-4140-A7AA-96106B0E69F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819-4669-BEA7-9A78B7D71D59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9819-4669-BEA7-9A78B7D71D59}"/>
                </c:ext>
              </c:extLst>
            </c:dLbl>
            <c:dLbl>
              <c:idx val="2"/>
              <c:layout>
                <c:manualLayout>
                  <c:x val="0"/>
                  <c:y val="1.4237805522966801E-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19-4669-BEA7-9A78B7D71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19.100000000000001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F9-4140-A7AA-96106B0E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238784"/>
        <c:axId val="5240320"/>
      </c:barChart>
      <c:catAx>
        <c:axId val="52387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40320"/>
        <c:crosses val="autoZero"/>
        <c:auto val="1"/>
        <c:lblAlgn val="ctr"/>
        <c:lblOffset val="100"/>
        <c:tickLblSkip val="1"/>
        <c:noMultiLvlLbl val="0"/>
      </c:catAx>
      <c:valAx>
        <c:axId val="52403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238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</c:v>
                </c:pt>
                <c:pt idx="1">
                  <c:v>21.4</c:v>
                </c:pt>
                <c:pt idx="2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1-494E-BD50-5D2394118B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34.5</c:v>
                </c:pt>
                <c:pt idx="1">
                  <c:v>21.3</c:v>
                </c:pt>
                <c:pt idx="2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31-494E-BD50-5D2394118B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16.5</c:v>
                </c:pt>
                <c:pt idx="1">
                  <c:v>24.9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31-494E-BD50-5D2394118B0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15.4</c:v>
                </c:pt>
                <c:pt idx="1">
                  <c:v>15.9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31-494E-BD50-5D2394118B0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1.7</c:v>
                </c:pt>
                <c:pt idx="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31-494E-BD50-5D2394118B0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5.0999999999999996</c:v>
                </c:pt>
                <c:pt idx="1">
                  <c:v>5.2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31-494E-BD50-5D2394118B0B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3.9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31-494E-BD50-5D2394118B0B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D57-40A9-BA37-C66B7F0D80C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D57-40A9-BA37-C66B7F0D80C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D57-40A9-BA37-C66B7F0D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3.8</c:v>
                </c:pt>
                <c:pt idx="1">
                  <c:v>4.9000000000000004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431-494E-BD50-5D2394118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346368"/>
        <c:axId val="42347904"/>
      </c:barChart>
      <c:catAx>
        <c:axId val="423463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347904"/>
        <c:crosses val="autoZero"/>
        <c:auto val="1"/>
        <c:lblAlgn val="ctr"/>
        <c:lblOffset val="100"/>
        <c:noMultiLvlLbl val="0"/>
      </c:catAx>
      <c:valAx>
        <c:axId val="4234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346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D54-4BAA-9A31-7C3E1E0EB13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54-4BAA-9A31-7C3E1E0EB13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D54-4BAA-9A31-7C3E1E0EB1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15.4</c:v>
                </c:pt>
                <c:pt idx="2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E-4675-BD57-A95A6A030F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54-4BAA-9A31-7C3E1E0EB13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D54-4BAA-9A31-7C3E1E0EB13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54-4BAA-9A31-7C3E1E0EB1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19.2</c:v>
                </c:pt>
                <c:pt idx="1">
                  <c:v>26.7</c:v>
                </c:pt>
                <c:pt idx="2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E-4675-BD57-A95A6A030F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D54-4BAA-9A31-7C3E1E0EB13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D54-4BAA-9A31-7C3E1E0EB13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D54-4BAA-9A31-7C3E1E0EB1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</c:v>
                </c:pt>
                <c:pt idx="1">
                  <c:v>16.8</c:v>
                </c:pt>
                <c:pt idx="2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BE-4675-BD57-A95A6A030F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D54-4BAA-9A31-7C3E1E0EB13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D54-4BAA-9A31-7C3E1E0EB13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D54-4BAA-9A31-7C3E1E0EB1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13.2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BE-4675-BD57-A95A6A030F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D54-4BAA-9A31-7C3E1E0EB13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D54-4BAA-9A31-7C3E1E0EB13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D54-4BAA-9A31-7C3E1E0EB1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</c:v>
                </c:pt>
                <c:pt idx="1">
                  <c:v>12.9</c:v>
                </c:pt>
                <c:pt idx="2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BE-4675-BD57-A95A6A030FA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D54-4BAA-9A31-7C3E1E0EB13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D54-4BAA-9A31-7C3E1E0EB13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D54-4BAA-9A31-7C3E1E0EB1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BE-4675-BD57-A95A6A030FA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D54-4BAA-9A31-7C3E1E0EB13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D54-4BAA-9A31-7C3E1E0EB13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D54-4BAA-9A31-7C3E1E0EB13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18.600000000000001</c:v>
                </c:pt>
                <c:pt idx="1">
                  <c:v>8</c:v>
                </c:pt>
                <c:pt idx="2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BE-4675-BD57-A95A6A030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B00-4F97-B726-32C5B0B862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B00-4F97-B726-32C5B0B862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B00-4F97-B726-32C5B0B8621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B00-4F97-B726-32C5B0B8621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B00-4F97-B726-32C5B0B862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20.5</c:v>
                </c:pt>
                <c:pt idx="1">
                  <c:v>20.5</c:v>
                </c:pt>
                <c:pt idx="2">
                  <c:v>15.1</c:v>
                </c:pt>
                <c:pt idx="3">
                  <c:v>15.2</c:v>
                </c:pt>
                <c:pt idx="4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F-4D9C-98B3-3E348902B9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B00-4F97-B726-32C5B0B862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B00-4F97-B726-32C5B0B862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B00-4F97-B726-32C5B0B8621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B00-4F97-B726-32C5B0B8621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B00-4F97-B726-32C5B0B862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34.1</c:v>
                </c:pt>
                <c:pt idx="1">
                  <c:v>36.299999999999997</c:v>
                </c:pt>
                <c:pt idx="2">
                  <c:v>43.3</c:v>
                </c:pt>
                <c:pt idx="3">
                  <c:v>34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F-4D9C-98B3-3E348902B9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B00-4F97-B726-32C5B0B862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B00-4F97-B726-32C5B0B862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B00-4F97-B726-32C5B0B8621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B00-4F97-B726-32C5B0B8621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B00-4F97-B726-32C5B0B862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14.1</c:v>
                </c:pt>
                <c:pt idx="1">
                  <c:v>14.7</c:v>
                </c:pt>
                <c:pt idx="2">
                  <c:v>11.4</c:v>
                </c:pt>
                <c:pt idx="3">
                  <c:v>20.6</c:v>
                </c:pt>
                <c:pt idx="4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6F-4D9C-98B3-3E348902B90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B00-4F97-B726-32C5B0B862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B00-4F97-B726-32C5B0B862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B00-4F97-B726-32C5B0B8621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B00-4F97-B726-32C5B0B8621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B00-4F97-B726-32C5B0B862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Лист1!$E$2:$E$6</c:f>
              <c:numCache>
                <c:formatCode>0.0</c:formatCode>
                <c:ptCount val="5"/>
                <c:pt idx="0">
                  <c:v>15.4</c:v>
                </c:pt>
                <c:pt idx="1">
                  <c:v>15.3</c:v>
                </c:pt>
                <c:pt idx="2">
                  <c:v>19.2</c:v>
                </c:pt>
                <c:pt idx="3">
                  <c:v>19.3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6F-4D9C-98B3-3E348902B90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B00-4F97-B726-32C5B0B862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B00-4F97-B726-32C5B0B862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B00-4F97-B726-32C5B0B8621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B00-4F97-B726-32C5B0B8621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B00-4F97-B726-32C5B0B862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Лист1!$F$2:$F$6</c:f>
              <c:numCache>
                <c:formatCode>0.0</c:formatCode>
                <c:ptCount val="5"/>
                <c:pt idx="0">
                  <c:v>7.7</c:v>
                </c:pt>
                <c:pt idx="1">
                  <c:v>5.2</c:v>
                </c:pt>
                <c:pt idx="2">
                  <c:v>3.4</c:v>
                </c:pt>
                <c:pt idx="3">
                  <c:v>5.4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6F-4D9C-98B3-3E348902B90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B00-4F97-B726-32C5B0B862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B00-4F97-B726-32C5B0B862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B00-4F97-B726-32C5B0B8621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B00-4F97-B726-32C5B0B8621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B00-4F97-B726-32C5B0B862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Лист1!$G$2:$G$6</c:f>
              <c:numCache>
                <c:formatCode>0.0</c:formatCode>
                <c:ptCount val="5"/>
                <c:pt idx="0">
                  <c:v>2.7</c:v>
                </c:pt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6F-4D9C-98B3-3E348902B90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B00-4F97-B726-32C5B0B8621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B00-4F97-B726-32C5B0B8621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B00-4F97-B726-32C5B0B8621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7B00-4F97-B726-32C5B0B8621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7B00-4F97-B726-32C5B0B8621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</c:strCache>
            </c:strRef>
          </c:cat>
          <c:val>
            <c:numRef>
              <c:f>Лист1!$H$2:$H$6</c:f>
              <c:numCache>
                <c:formatCode>0.0</c:formatCode>
                <c:ptCount val="5"/>
                <c:pt idx="0">
                  <c:v>5.3</c:v>
                </c:pt>
                <c:pt idx="1">
                  <c:v>5.6</c:v>
                </c:pt>
                <c:pt idx="2">
                  <c:v>2.4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6F-4D9C-98B3-3E348902B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6C2-42C9-B2DA-CF0900C0F0B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C2-42C9-B2DA-CF0900C0F0B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6C2-42C9-B2DA-CF0900C0F0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15.5</c:v>
                </c:pt>
                <c:pt idx="2">
                  <c:v>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E-4675-BD57-A95A6A030F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C2-42C9-B2DA-CF0900C0F0B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6C2-42C9-B2DA-CF0900C0F0B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6C2-42C9-B2DA-CF0900C0F0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19.2</c:v>
                </c:pt>
                <c:pt idx="1">
                  <c:v>25.9</c:v>
                </c:pt>
                <c:pt idx="2">
                  <c:v>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E-4675-BD57-A95A6A030F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6C2-42C9-B2DA-CF0900C0F0B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6C2-42C9-B2DA-CF0900C0F0B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6C2-42C9-B2DA-CF0900C0F0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</c:v>
                </c:pt>
                <c:pt idx="1">
                  <c:v>16.8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BE-4675-BD57-A95A6A030F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6C2-42C9-B2DA-CF0900C0F0B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6C2-42C9-B2DA-CF0900C0F0B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6C2-42C9-B2DA-CF0900C0F0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13.4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BE-4675-BD57-A95A6A030F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6C2-42C9-B2DA-CF0900C0F0B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6C2-42C9-B2DA-CF0900C0F0B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6C2-42C9-B2DA-CF0900C0F0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</c:v>
                </c:pt>
                <c:pt idx="1">
                  <c:v>12.6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BE-4675-BD57-A95A6A030FA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6C2-42C9-B2DA-CF0900C0F0B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6C2-42C9-B2DA-CF0900C0F0B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6C2-42C9-B2DA-CF0900C0F0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5.2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BE-4675-BD57-A95A6A030FA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6C2-42C9-B2DA-CF0900C0F0B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6C2-42C9-B2DA-CF0900C0F0B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6C2-42C9-B2DA-CF0900C0F0B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18.600000000000001</c:v>
                </c:pt>
                <c:pt idx="1">
                  <c:v>8.9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BE-4675-BD57-A95A6A030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2464384"/>
        <c:axId val="42465920"/>
      </c:barChart>
      <c:catAx>
        <c:axId val="424643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465920"/>
        <c:crosses val="autoZero"/>
        <c:auto val="1"/>
        <c:lblAlgn val="ctr"/>
        <c:lblOffset val="100"/>
        <c:tickLblSkip val="1"/>
        <c:noMultiLvlLbl val="0"/>
      </c:catAx>
      <c:valAx>
        <c:axId val="424659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24643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DD-4EBF-A30D-FF299BF84E5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DD-4EBF-A30D-FF299BF84E5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DD-4EBF-A30D-FF299BF84E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18.8</c:v>
                </c:pt>
                <c:pt idx="1">
                  <c:v>14.7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F-4D9C-98B3-3E348902B9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DD-4EBF-A30D-FF299BF84E5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DD-4EBF-A30D-FF299BF84E5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7DD-4EBF-A30D-FF299BF84E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36.9</c:v>
                </c:pt>
                <c:pt idx="1">
                  <c:v>39.700000000000003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F-4D9C-98B3-3E348902B9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7DD-4EBF-A30D-FF299BF84E5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7DD-4EBF-A30D-FF299BF84E5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7DD-4EBF-A30D-FF299BF84E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</c:v>
                </c:pt>
                <c:pt idx="1">
                  <c:v>25.2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6F-4D9C-98B3-3E348902B90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7DD-4EBF-A30D-FF299BF84E5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7DD-4EBF-A30D-FF299BF84E5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7DD-4EBF-A30D-FF299BF84E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13.9</c:v>
                </c:pt>
                <c:pt idx="1">
                  <c:v>14.1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6F-4D9C-98B3-3E348902B90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7DD-4EBF-A30D-FF299BF84E5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7DD-4EBF-A30D-FF299BF84E5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7DD-4EBF-A30D-FF299BF84E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10.3</c:v>
                </c:pt>
                <c:pt idx="1">
                  <c:v>1.9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6F-4D9C-98B3-3E348902B90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7DD-4EBF-A30D-FF299BF84E5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47DD-4EBF-A30D-FF299BF84E5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7DD-4EBF-A30D-FF299BF84E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1.2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6F-4D9C-98B3-3E348902B90E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47DD-4EBF-A30D-FF299BF84E5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7DD-4EBF-A30D-FF299BF84E5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47DD-4EBF-A30D-FF299BF84E5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3.4</c:v>
                </c:pt>
                <c:pt idx="1">
                  <c:v>3.4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6F-4D9C-98B3-3E348902B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2575744"/>
        <c:axId val="42577280"/>
      </c:barChart>
      <c:catAx>
        <c:axId val="42575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2577280"/>
        <c:crosses val="autoZero"/>
        <c:auto val="1"/>
        <c:lblAlgn val="ctr"/>
        <c:lblOffset val="100"/>
        <c:noMultiLvlLbl val="0"/>
      </c:catAx>
      <c:valAx>
        <c:axId val="42577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42575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4/10/2017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758CD-A007-4644-81DD-2F40E4BCFA85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1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11931-56BA-4D0B-8C7D-521BE0F70560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26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2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46950"/>
      </p:ext>
    </p:extLst>
  </p:cSld>
  <p:clrMapOvr>
    <a:masterClrMapping/>
  </p:clrMapOvr>
  <p:transition>
    <p:pull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26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551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270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5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221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354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760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28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7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685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14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95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55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31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488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183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67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660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2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76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100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67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33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7806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693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037376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4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19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6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67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53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093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9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4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85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850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3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61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83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7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3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0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919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98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8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21640"/>
      </p:ext>
    </p:extLst>
  </p:cSld>
  <p:clrMapOvr>
    <a:masterClrMapping/>
  </p:clrMapOvr>
  <p:hf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95675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5311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82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2440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4170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60197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72946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8056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907723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433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65730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96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8669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26323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1804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1820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635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303508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4270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5505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585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2950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608090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404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79362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8848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203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1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  <p:sldLayoutId id="2147483840" r:id="rId24"/>
    <p:sldLayoutId id="2147483841" r:id="rId25"/>
    <p:sldLayoutId id="2147483842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0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2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Аудитория </a:t>
            </a:r>
            <a:r>
              <a:rPr lang="ru-RU" smtClean="0"/>
              <a:t/>
            </a:r>
            <a:br>
              <a:rPr lang="ru-RU" smtClean="0"/>
            </a:br>
            <a:r>
              <a:rPr lang="en-US" smtClean="0"/>
              <a:t>Drive2.ru</a:t>
            </a:r>
            <a:r>
              <a:rPr lang="en-US" smtClean="0"/>
              <a:t/>
            </a:r>
            <a:br>
              <a:rPr lang="en-US" smtClean="0"/>
            </a:br>
            <a:r>
              <a:rPr lang="ru-RU" dirty="0" smtClean="0"/>
              <a:t>Август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1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6710640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dirty="0" err="1" smtClean="0"/>
              <a:t>Россия</a:t>
            </a:r>
            <a:r>
              <a:rPr lang="en-US" dirty="0" smtClean="0"/>
              <a:t> 0+, </a:t>
            </a:r>
            <a:r>
              <a:rPr lang="en-US" dirty="0" err="1" smtClean="0"/>
              <a:t>Август</a:t>
            </a:r>
            <a:r>
              <a:rPr lang="en-US" dirty="0" smtClean="0"/>
              <a:t> 2017, % </a:t>
            </a:r>
            <a:r>
              <a:rPr lang="en-US" dirty="0" err="1" smtClean="0"/>
              <a:t>от</a:t>
            </a:r>
            <a:r>
              <a:rPr lang="en-US" dirty="0" smtClean="0"/>
              <a:t> Monthly Reach, % </a:t>
            </a:r>
            <a:r>
              <a:rPr lang="en-US" dirty="0" err="1" smtClean="0"/>
              <a:t>от</a:t>
            </a:r>
            <a:r>
              <a:rPr lang="en-US" dirty="0" smtClean="0"/>
              <a:t> Average Weekly Reach, % </a:t>
            </a:r>
            <a:r>
              <a:rPr lang="en-US" dirty="0" err="1" smtClean="0"/>
              <a:t>от</a:t>
            </a:r>
            <a:r>
              <a:rPr lang="en-US" dirty="0" smtClean="0"/>
              <a:t> Average Daily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067205"/>
              </p:ext>
            </p:extLst>
          </p:nvPr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28970231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0097"/>
              </p:ext>
            </p:extLst>
          </p:nvPr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Август 2017, % от Monthly Reach, % от Average Weekly Reach,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3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4928719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35038479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Август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78035284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61513184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/>
              <a:t>Россия 0+, Август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78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Август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42CD7F-1E43-4F82-A982-9CB6EC9C303F}" type="slidenum">
              <a:rPr kumimoji="0" lang="ru-RU" sz="75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75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301013"/>
              </p:ext>
            </p:extLst>
          </p:nvPr>
        </p:nvGraphicFramePr>
        <p:xfrm>
          <a:off x="179388" y="1011157"/>
          <a:ext cx="7799759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6 317.4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4 055.9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669.2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302.2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80.4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34.6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34.3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2 459.8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1 607.0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252.9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33.5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3.5%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32.5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661.7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433.6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41.1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** </a:t>
            </a:r>
            <a:r>
              <a:rPr kumimoji="0" lang="ru-RU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37504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3313570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74219556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6 317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2 460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662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7171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9287270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5357620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Август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4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3473587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6866773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Август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7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859401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7360198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Август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6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3582961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5286867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Август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1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41920356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7035899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Август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5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2168477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879698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Август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6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3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15008</TotalTime>
  <Words>638</Words>
  <Application>Microsoft Office PowerPoint</Application>
  <PresentationFormat>Экран (4:3)</PresentationFormat>
  <Paragraphs>205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3_3. TNS 4x3 Monitor Template</vt:lpstr>
      <vt:lpstr>Аудитория  Drive2.ru Август 2017 </vt:lpstr>
      <vt:lpstr>Аудитория Drive2.ru Август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Ирина Гуля</cp:lastModifiedBy>
  <cp:revision>454</cp:revision>
  <dcterms:created xsi:type="dcterms:W3CDTF">2012-03-23T16:33:37Z</dcterms:created>
  <dcterms:modified xsi:type="dcterms:W3CDTF">2017-10-04T15:02:26Z</dcterms:modified>
</cp:coreProperties>
</file>