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07" d="100"/>
          <a:sy n="107" d="100"/>
        </p:scale>
        <p:origin x="1254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  <c:pt idx="12">
                  <c:v>6498.6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3-42FA-9E10-08FE96D150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  <c:pt idx="12">
                  <c:v>2695.7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3-42FA-9E10-08FE96D150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  <c:pt idx="12">
                  <c:v>42826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  <c:pt idx="12">
                  <c:v>683.2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83-42FA-9E10-08FE96D15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7648"/>
        <c:axId val="5790336"/>
      </c:lineChart>
      <c:dateAx>
        <c:axId val="5787648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90336"/>
        <c:crosses val="autoZero"/>
        <c:auto val="1"/>
        <c:lblOffset val="100"/>
        <c:baseTimeUnit val="months"/>
        <c:majorUnit val="1"/>
        <c:majorTimeUnit val="months"/>
      </c:dateAx>
      <c:valAx>
        <c:axId val="579033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8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CB-4CF6-803B-571211F8B16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CB-4CF6-803B-571211F8B16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DCB-4CF6-803B-571211F8B16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</c:v>
                </c:pt>
                <c:pt idx="1">
                  <c:v>40.299999999999997</c:v>
                </c:pt>
                <c:pt idx="2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9-49D0-B918-544DD45827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CB-4CF6-803B-571211F8B16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DCB-4CF6-803B-571211F8B16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CB-4CF6-803B-571211F8B16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45.2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9-49D0-B918-544DD45827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DCB-4CF6-803B-571211F8B161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DCB-4CF6-803B-571211F8B161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DCB-4CF6-803B-571211F8B16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9-49D0-B918-544DD4582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37748864"/>
        <c:axId val="137750400"/>
      </c:barChart>
      <c:catAx>
        <c:axId val="1377488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750400"/>
        <c:crosses val="autoZero"/>
        <c:auto val="1"/>
        <c:lblAlgn val="ctr"/>
        <c:lblOffset val="100"/>
        <c:tickLblSkip val="1"/>
        <c:noMultiLvlLbl val="0"/>
      </c:catAx>
      <c:valAx>
        <c:axId val="13775040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774886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5BB-45F1-BFAF-ABB9786C18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BB-45F1-BFAF-ABB9786C18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5BB-45F1-BFAF-ABB9786C189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5BB-45F1-BFAF-ABB9786C189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5BB-45F1-BFAF-ABB9786C189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5BB-45F1-BFAF-ABB9786C18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46.8</c:v>
                </c:pt>
                <c:pt idx="1">
                  <c:v>47.5</c:v>
                </c:pt>
                <c:pt idx="2">
                  <c:v>44.9</c:v>
                </c:pt>
                <c:pt idx="3">
                  <c:v>49.9</c:v>
                </c:pt>
                <c:pt idx="4">
                  <c:v>35.9</c:v>
                </c:pt>
                <c:pt idx="5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A-464C-999E-B40D76F670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5BB-45F1-BFAF-ABB9786C18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5BB-45F1-BFAF-ABB9786C18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5BB-45F1-BFAF-ABB9786C189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5BB-45F1-BFAF-ABB9786C189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5BB-45F1-BFAF-ABB9786C189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5BB-45F1-BFAF-ABB9786C18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40.799999999999997</c:v>
                </c:pt>
                <c:pt idx="1">
                  <c:v>36.299999999999997</c:v>
                </c:pt>
                <c:pt idx="2">
                  <c:v>34.4</c:v>
                </c:pt>
                <c:pt idx="3">
                  <c:v>35.1</c:v>
                </c:pt>
                <c:pt idx="4">
                  <c:v>48</c:v>
                </c:pt>
                <c:pt idx="5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A-464C-999E-B40D76F670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5BB-45F1-BFAF-ABB9786C189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5BB-45F1-BFAF-ABB9786C189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5BB-45F1-BFAF-ABB9786C189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5BB-45F1-BFAF-ABB9786C189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5BB-45F1-BFAF-ABB9786C189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5BB-45F1-BFAF-ABB9786C189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3.4</c:v>
                </c:pt>
                <c:pt idx="2" formatCode="0.0">
                  <c:v>3.8</c:v>
                </c:pt>
                <c:pt idx="5" formatCode="0.0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A-464C-999E-B40D76F67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7512448"/>
        <c:axId val="137513984"/>
      </c:barChart>
      <c:catAx>
        <c:axId val="1375124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513984"/>
        <c:crosses val="autoZero"/>
        <c:auto val="1"/>
        <c:lblAlgn val="ctr"/>
        <c:lblOffset val="100"/>
        <c:noMultiLvlLbl val="0"/>
      </c:catAx>
      <c:valAx>
        <c:axId val="1375139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7512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66-441F-B445-6F0D945A1BC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66-441F-B445-6F0D945A1BC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66-441F-B445-6F0D945A1BC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</c:v>
                </c:pt>
                <c:pt idx="1">
                  <c:v>40.200000000000003</c:v>
                </c:pt>
                <c:pt idx="2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9-49D0-B918-544DD45827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C66-441F-B445-6F0D945A1BC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C66-441F-B445-6F0D945A1BC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C66-441F-B445-6F0D945A1BC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42.6</c:v>
                </c:pt>
                <c:pt idx="1">
                  <c:v>45.6</c:v>
                </c:pt>
                <c:pt idx="2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9-49D0-B918-544DD45827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C66-441F-B445-6F0D945A1BC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C66-441F-B445-6F0D945A1BC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2C66-441F-B445-6F0D945A1BC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19.899999999999999</c:v>
                </c:pt>
                <c:pt idx="1">
                  <c:v>7.1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9-49D0-B918-544DD4582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37593216"/>
        <c:axId val="137594752"/>
      </c:barChart>
      <c:catAx>
        <c:axId val="1375932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594752"/>
        <c:crosses val="autoZero"/>
        <c:auto val="1"/>
        <c:lblAlgn val="ctr"/>
        <c:lblOffset val="100"/>
        <c:tickLblSkip val="1"/>
        <c:noMultiLvlLbl val="0"/>
      </c:catAx>
      <c:valAx>
        <c:axId val="13759475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75932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3E4-4BD3-A6EB-58FBAFAD77C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E4-4BD3-A6EB-58FBAFAD77C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E4-4BD3-A6EB-58FBAFAD77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47.6</c:v>
                </c:pt>
                <c:pt idx="1">
                  <c:v>58.6</c:v>
                </c:pt>
                <c:pt idx="2">
                  <c:v>55.1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1A-464C-999E-B40D76F670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E4-4BD3-A6EB-58FBAFAD77C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3E4-4BD3-A6EB-58FBAFAD77C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3E4-4BD3-A6EB-58FBAFAD77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39.299999999999997</c:v>
                </c:pt>
                <c:pt idx="1">
                  <c:v>29.5</c:v>
                </c:pt>
                <c:pt idx="2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1A-464C-999E-B40D76F670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3E4-4BD3-A6EB-58FBAFAD77C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3E4-4BD3-A6EB-58FBAFAD77C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3E4-4BD3-A6EB-58FBAFAD77C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3.5</c:v>
                </c:pt>
                <c:pt idx="2" formatCode="0.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1A-464C-999E-B40D76F67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7639040"/>
        <c:axId val="137640576"/>
      </c:barChart>
      <c:catAx>
        <c:axId val="1376390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640576"/>
        <c:crosses val="autoZero"/>
        <c:auto val="1"/>
        <c:lblAlgn val="ctr"/>
        <c:lblOffset val="100"/>
        <c:noMultiLvlLbl val="0"/>
      </c:catAx>
      <c:valAx>
        <c:axId val="1376405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76390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D552-4CFD-BFCB-DC4E7B08CB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D552-4CFD-BFCB-DC4E7B08CB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D552-4CFD-BFCB-DC4E7B08CB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D552-4CFD-BFCB-DC4E7B08CB20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D552-4CFD-BFCB-DC4E7B08CB2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D552-4CFD-BFCB-DC4E7B08CB2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D552-4CFD-BFCB-DC4E7B08CB2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D552-4CFD-BFCB-DC4E7B08CB2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D552-4CFD-BFCB-DC4E7B08CB2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D552-4CFD-BFCB-DC4E7B08CB2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D552-4CFD-BFCB-DC4E7B08CB2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D552-4CFD-BFCB-DC4E7B08CB20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D552-4CFD-BFCB-DC4E7B08CB2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D552-4CFD-BFCB-DC4E7B08CB2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D552-4CFD-BFCB-DC4E7B08CB20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D552-4CFD-BFCB-DC4E7B08CB20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D552-4CFD-BFCB-DC4E7B08CB2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D552-4CFD-BFCB-DC4E7B08CB20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D552-4CFD-BFCB-DC4E7B08CB20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D552-4CFD-BFCB-DC4E7B08CB20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D552-4CFD-BFCB-DC4E7B08CB2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D552-4CFD-BFCB-DC4E7B08CB2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D552-4CFD-BFCB-DC4E7B08CB2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D552-4CFD-BFCB-DC4E7B08CB20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D552-4CFD-BFCB-DC4E7B08CB2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D552-4CFD-BFCB-DC4E7B08CB2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D552-4CFD-BFCB-DC4E7B08CB2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D552-4CFD-BFCB-DC4E7B08CB2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D552-4CFD-BFCB-DC4E7B08CB2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D552-4CFD-BFCB-DC4E7B08CB2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D552-4CFD-BFCB-DC4E7B08CB20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D552-4CFD-BFCB-DC4E7B08CB2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D552-4CFD-BFCB-DC4E7B08CB2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D552-4CFD-BFCB-DC4E7B08CB20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D552-4CFD-BFCB-DC4E7B08CB2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D552-4CFD-BFCB-DC4E7B08CB2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D552-4CFD-BFCB-DC4E7B08CB2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D552-4CFD-BFCB-DC4E7B08CB2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D552-4CFD-BFCB-DC4E7B08CB20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D552-4CFD-BFCB-DC4E7B08CB20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D552-4CFD-BFCB-DC4E7B08CB20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D552-4CFD-BFCB-DC4E7B08CB20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D552-4CFD-BFCB-DC4E7B08CB20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D552-4CFD-BFCB-DC4E7B08CB20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D552-4CFD-BFCB-DC4E7B08CB20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D552-4CFD-BFCB-DC4E7B08CB20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D552-4CFD-BFCB-DC4E7B08CB20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D552-4CFD-BFCB-DC4E7B08CB20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D552-4CFD-BFCB-DC4E7B08CB20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D552-4CFD-BFCB-DC4E7B08CB20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D552-4CFD-BFCB-DC4E7B08CB20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D552-4CFD-BFCB-DC4E7B08CB20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D552-4CFD-BFCB-DC4E7B08CB20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D552-4CFD-BFCB-DC4E7B08CB20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D552-4CFD-BFCB-DC4E7B08CB20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D552-4CFD-BFCB-DC4E7B08CB20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D552-4CFD-BFCB-DC4E7B08CB20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D552-4CFD-BFCB-DC4E7B08CB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5</c:v>
                </c:pt>
                <c:pt idx="1">
                  <c:v>4.2</c:v>
                </c:pt>
                <c:pt idx="2">
                  <c:v>6.5</c:v>
                </c:pt>
                <c:pt idx="3">
                  <c:v>2.1</c:v>
                </c:pt>
                <c:pt idx="4">
                  <c:v>16.100000000000001</c:v>
                </c:pt>
                <c:pt idx="5">
                  <c:v>21.2</c:v>
                </c:pt>
                <c:pt idx="6">
                  <c:v>30.9</c:v>
                </c:pt>
                <c:pt idx="7">
                  <c:v>14</c:v>
                </c:pt>
                <c:pt idx="8">
                  <c:v>5.6</c:v>
                </c:pt>
                <c:pt idx="9">
                  <c:v>5</c:v>
                </c:pt>
                <c:pt idx="10">
                  <c:v>7.7</c:v>
                </c:pt>
                <c:pt idx="11">
                  <c:v>3.1</c:v>
                </c:pt>
                <c:pt idx="12">
                  <c:v>17.8</c:v>
                </c:pt>
                <c:pt idx="13">
                  <c:v>20.2</c:v>
                </c:pt>
                <c:pt idx="14">
                  <c:v>28.2</c:v>
                </c:pt>
                <c:pt idx="15">
                  <c:v>12.4</c:v>
                </c:pt>
                <c:pt idx="16">
                  <c:v>7.8</c:v>
                </c:pt>
                <c:pt idx="17">
                  <c:v>6.9</c:v>
                </c:pt>
                <c:pt idx="18">
                  <c:v>8.8000000000000007</c:v>
                </c:pt>
                <c:pt idx="19">
                  <c:v>4.5</c:v>
                </c:pt>
                <c:pt idx="20">
                  <c:v>17.5</c:v>
                </c:pt>
                <c:pt idx="21">
                  <c:v>18.899999999999999</c:v>
                </c:pt>
                <c:pt idx="22">
                  <c:v>24.2</c:v>
                </c:pt>
                <c:pt idx="23">
                  <c:v>11.4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D552-4CFD-BFCB-DC4E7B08C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38894336"/>
        <c:axId val="138920704"/>
      </c:bubbleChart>
      <c:valAx>
        <c:axId val="138894336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38920704"/>
        <c:crosses val="autoZero"/>
        <c:crossBetween val="midCat"/>
      </c:valAx>
      <c:valAx>
        <c:axId val="13892070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38894336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EB9-46C8-8931-3D154E50EB3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FEB9-46C8-8931-3D154E50EB3D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FEB9-46C8-8931-3D154E50EB3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FEB9-46C8-8931-3D154E50EB3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FEB9-46C8-8931-3D154E50EB3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FEB9-46C8-8931-3D154E50EB3D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FEB9-46C8-8931-3D154E50EB3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FEB9-46C8-8931-3D154E50EB3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FEB9-46C8-8931-3D154E50EB3D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FEB9-46C8-8931-3D154E50EB3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FEB9-46C8-8931-3D154E50EB3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FEB9-46C8-8931-3D154E50EB3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FEB9-46C8-8931-3D154E50EB3D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FEB9-46C8-8931-3D154E50EB3D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FEB9-46C8-8931-3D154E50EB3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FEB9-46C8-8931-3D154E50EB3D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FEB9-46C8-8931-3D154E50EB3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FEB9-46C8-8931-3D154E50EB3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FEB9-46C8-8931-3D154E50EB3D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FEB9-46C8-8931-3D154E50EB3D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FEB9-46C8-8931-3D154E50EB3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FEB9-46C8-8931-3D154E50EB3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FEB9-46C8-8931-3D154E50EB3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FEB9-46C8-8931-3D154E50EB3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FEB9-46C8-8931-3D154E50EB3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FEB9-46C8-8931-3D154E50EB3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FEB9-46C8-8931-3D154E50EB3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FEB9-46C8-8931-3D154E50EB3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FEB9-46C8-8931-3D154E50EB3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FEB9-46C8-8931-3D154E50EB3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FEB9-46C8-8931-3D154E50EB3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FEB9-46C8-8931-3D154E50EB3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FEB9-46C8-8931-3D154E50EB3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FEB9-46C8-8931-3D154E50EB3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FEB9-46C8-8931-3D154E50EB3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FEB9-46C8-8931-3D154E50EB3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FEB9-46C8-8931-3D154E50EB3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FEB9-46C8-8931-3D154E50EB3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FEB9-46C8-8931-3D154E50EB3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FEB9-46C8-8931-3D154E50EB3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FEB9-46C8-8931-3D154E50EB3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FEB9-46C8-8931-3D154E50EB3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FEB9-46C8-8931-3D154E50EB3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FEB9-46C8-8931-3D154E50EB3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FEB9-46C8-8931-3D154E50EB3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FEB9-46C8-8931-3D154E50EB3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FEB9-46C8-8931-3D154E50EB3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FEB9-46C8-8931-3D154E50EB3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FEB9-46C8-8931-3D154E50EB3D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FEB9-46C8-8931-3D154E50EB3D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FEB9-46C8-8931-3D154E50EB3D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FEB9-46C8-8931-3D154E50EB3D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FEB9-46C8-8931-3D154E50EB3D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FEB9-46C8-8931-3D154E50EB3D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FEB9-46C8-8931-3D154E50EB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8.1</c:v>
                </c:pt>
                <c:pt idx="1">
                  <c:v>2.1</c:v>
                </c:pt>
                <c:pt idx="2">
                  <c:v>6.6</c:v>
                </c:pt>
                <c:pt idx="3">
                  <c:v>15.3</c:v>
                </c:pt>
                <c:pt idx="4">
                  <c:v>15.1</c:v>
                </c:pt>
                <c:pt idx="5">
                  <c:v>33</c:v>
                </c:pt>
                <c:pt idx="6">
                  <c:v>18.100000000000001</c:v>
                </c:pt>
                <c:pt idx="7">
                  <c:v>7</c:v>
                </c:pt>
                <c:pt idx="8">
                  <c:v>3</c:v>
                </c:pt>
                <c:pt idx="9">
                  <c:v>6.7</c:v>
                </c:pt>
                <c:pt idx="10">
                  <c:v>15.2</c:v>
                </c:pt>
                <c:pt idx="11">
                  <c:v>15.5</c:v>
                </c:pt>
                <c:pt idx="12">
                  <c:v>31.9</c:v>
                </c:pt>
                <c:pt idx="13">
                  <c:v>18.8</c:v>
                </c:pt>
                <c:pt idx="14">
                  <c:v>6.9</c:v>
                </c:pt>
                <c:pt idx="15">
                  <c:v>4.4000000000000004</c:v>
                </c:pt>
                <c:pt idx="16">
                  <c:v>7.4</c:v>
                </c:pt>
                <c:pt idx="17">
                  <c:v>14.7</c:v>
                </c:pt>
                <c:pt idx="18">
                  <c:v>15.4</c:v>
                </c:pt>
                <c:pt idx="19">
                  <c:v>30.6</c:v>
                </c:pt>
                <c:pt idx="20">
                  <c:v>18.7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FEB9-46C8-8931-3D154E50E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1220224"/>
        <c:axId val="151221760"/>
      </c:bubbleChart>
      <c:valAx>
        <c:axId val="15122022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51221760"/>
        <c:crosses val="autoZero"/>
        <c:crossBetween val="midCat"/>
      </c:valAx>
      <c:valAx>
        <c:axId val="15122176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5122022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A9E-4C79-84ED-85371068241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A9E-4C79-84ED-85371068241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A9E-4C79-84ED-85371068241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A9E-4C79-84ED-85371068241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A9E-4C79-84ED-85371068241A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A9E-4C79-84ED-85371068241A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A9E-4C79-84ED-85371068241A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A9E-4C79-84ED-85371068241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3-41B3-AD77-13DB297243B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A9E-4C79-84ED-85371068241A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A9E-4C79-84ED-85371068241A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A9E-4C79-84ED-85371068241A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A9E-4C79-84ED-85371068241A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A9E-4C79-84ED-85371068241A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A9E-4C79-84ED-85371068241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740.2</c:v>
                </c:pt>
                <c:pt idx="1">
                  <c:v>1575</c:v>
                </c:pt>
                <c:pt idx="2">
                  <c:v>1228.3</c:v>
                </c:pt>
                <c:pt idx="3">
                  <c:v>1138.5999999999999</c:v>
                </c:pt>
                <c:pt idx="4">
                  <c:v>292.7</c:v>
                </c:pt>
                <c:pt idx="5">
                  <c:v>572.6</c:v>
                </c:pt>
                <c:pt idx="6">
                  <c:v>445.3</c:v>
                </c:pt>
                <c:pt idx="7">
                  <c:v>506</c:v>
                </c:pt>
                <c:pt idx="9">
                  <c:v>1215.5</c:v>
                </c:pt>
                <c:pt idx="10">
                  <c:v>1990.9</c:v>
                </c:pt>
                <c:pt idx="11">
                  <c:v>998.5</c:v>
                </c:pt>
                <c:pt idx="12">
                  <c:v>958.4</c:v>
                </c:pt>
                <c:pt idx="13">
                  <c:v>481.9</c:v>
                </c:pt>
                <c:pt idx="14">
                  <c:v>282.89999999999998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3-41B3-AD77-13DB29724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1369984"/>
        <c:axId val="151379968"/>
      </c:barChart>
      <c:catAx>
        <c:axId val="151369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1379968"/>
        <c:crosses val="autoZero"/>
        <c:auto val="1"/>
        <c:lblAlgn val="ctr"/>
        <c:lblOffset val="100"/>
        <c:noMultiLvlLbl val="0"/>
      </c:catAx>
      <c:valAx>
        <c:axId val="15137996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5136998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22-4F8B-A1F7-E7E4742F9230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22-4F8B-A1F7-E7E4742F9230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D22-4F8B-A1F7-E7E4742F9230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D22-4F8B-A1F7-E7E4742F9230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D22-4F8B-A1F7-E7E4742F9230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D22-4F8B-A1F7-E7E4742F9230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D22-4F8B-A1F7-E7E4742F9230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22-4F8B-A1F7-E7E4742F9230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D22-4F8B-A1F7-E7E4742F9230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D22-4F8B-A1F7-E7E4742F9230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D22-4F8B-A1F7-E7E4742F9230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D22-4F8B-A1F7-E7E4742F9230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D22-4F8B-A1F7-E7E4742F9230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22-4F8B-A1F7-E7E4742F9230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D22-4F8B-A1F7-E7E4742F923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121</c:v>
                </c:pt>
                <c:pt idx="1">
                  <c:v>206</c:v>
                </c:pt>
                <c:pt idx="2">
                  <c:v>192</c:v>
                </c:pt>
                <c:pt idx="3">
                  <c:v>103</c:v>
                </c:pt>
                <c:pt idx="4">
                  <c:v>50</c:v>
                </c:pt>
                <c:pt idx="5">
                  <c:v>76</c:v>
                </c:pt>
                <c:pt idx="6">
                  <c:v>66</c:v>
                </c:pt>
                <c:pt idx="7">
                  <c:v>37</c:v>
                </c:pt>
                <c:pt idx="9">
                  <c:v>181</c:v>
                </c:pt>
                <c:pt idx="10">
                  <c:v>167</c:v>
                </c:pt>
                <c:pt idx="11">
                  <c:v>119</c:v>
                </c:pt>
                <c:pt idx="12">
                  <c:v>75</c:v>
                </c:pt>
                <c:pt idx="13">
                  <c:v>58</c:v>
                </c:pt>
                <c:pt idx="14">
                  <c:v>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BA4-48CD-BDC5-73C299C80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1181184"/>
        <c:axId val="151182720"/>
      </c:barChart>
      <c:catAx>
        <c:axId val="1511811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51182720"/>
        <c:crossesAt val="100"/>
        <c:auto val="1"/>
        <c:lblAlgn val="ctr"/>
        <c:lblOffset val="100"/>
        <c:noMultiLvlLbl val="0"/>
      </c:catAx>
      <c:valAx>
        <c:axId val="151182720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51181184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800-424B-8322-04E66C31BC0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800-424B-8322-04E66C31BC0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800-424B-8322-04E66C31BC0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800-424B-8322-04E66C31BC0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800-424B-8322-04E66C31BC0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800-424B-8322-04E66C31BC0B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800-424B-8322-04E66C31BC0B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800-424B-8322-04E66C31BC0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53-41B3-AD77-13DB297243B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800-424B-8322-04E66C31BC0B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800-424B-8322-04E66C31BC0B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800-424B-8322-04E66C31BC0B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800-424B-8322-04E66C31BC0B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800-424B-8322-04E66C31BC0B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800-424B-8322-04E66C31BC0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740.2</c:v>
                </c:pt>
                <c:pt idx="1">
                  <c:v>1575</c:v>
                </c:pt>
                <c:pt idx="2">
                  <c:v>1228.3</c:v>
                </c:pt>
                <c:pt idx="3">
                  <c:v>1138.5999999999999</c:v>
                </c:pt>
                <c:pt idx="4">
                  <c:v>292.7</c:v>
                </c:pt>
                <c:pt idx="5">
                  <c:v>572.6</c:v>
                </c:pt>
                <c:pt idx="6">
                  <c:v>445.3</c:v>
                </c:pt>
                <c:pt idx="7">
                  <c:v>506</c:v>
                </c:pt>
                <c:pt idx="9">
                  <c:v>1215.5</c:v>
                </c:pt>
                <c:pt idx="10">
                  <c:v>1990.9</c:v>
                </c:pt>
                <c:pt idx="11">
                  <c:v>998.5</c:v>
                </c:pt>
                <c:pt idx="12">
                  <c:v>958.4</c:v>
                </c:pt>
                <c:pt idx="13">
                  <c:v>481.9</c:v>
                </c:pt>
                <c:pt idx="14">
                  <c:v>282.89999999999998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3-41B3-AD77-13DB29724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1567744"/>
        <c:axId val="151577728"/>
      </c:barChart>
      <c:catAx>
        <c:axId val="1515677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1577728"/>
        <c:crosses val="autoZero"/>
        <c:auto val="1"/>
        <c:lblAlgn val="ctr"/>
        <c:lblOffset val="100"/>
        <c:noMultiLvlLbl val="0"/>
      </c:catAx>
      <c:valAx>
        <c:axId val="15157772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515677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AAA-4E96-AF18-606B125BF6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AA-4E96-AF18-606B125BF6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AAA-4E96-AF18-606B125BF6E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AA-4E96-AF18-606B125BF6E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AA-4E96-AF18-606B125BF6E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AAA-4E96-AF18-606B125BF6E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AAA-4E96-AF18-606B125BF6E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AAA-4E96-AF18-606B125BF6E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AAA-4E96-AF18-606B125BF6E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AAA-4E96-AF18-606B125BF6E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AAA-4E96-AF18-606B125BF6E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AAA-4E96-AF18-606B125BF6E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AAA-4E96-AF18-606B125BF6E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AAA-4E96-AF18-606B125BF6E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AAA-4E96-AF18-606B125BF6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111</c:v>
                </c:pt>
                <c:pt idx="1">
                  <c:v>185</c:v>
                </c:pt>
                <c:pt idx="2">
                  <c:v>180</c:v>
                </c:pt>
                <c:pt idx="3">
                  <c:v>128</c:v>
                </c:pt>
                <c:pt idx="4">
                  <c:v>49</c:v>
                </c:pt>
                <c:pt idx="5">
                  <c:v>67</c:v>
                </c:pt>
                <c:pt idx="6">
                  <c:v>57</c:v>
                </c:pt>
                <c:pt idx="7">
                  <c:v>43</c:v>
                </c:pt>
                <c:pt idx="9">
                  <c:v>120</c:v>
                </c:pt>
                <c:pt idx="10">
                  <c:v>118</c:v>
                </c:pt>
                <c:pt idx="11">
                  <c:v>91</c:v>
                </c:pt>
                <c:pt idx="12">
                  <c:v>117</c:v>
                </c:pt>
                <c:pt idx="13">
                  <c:v>59</c:v>
                </c:pt>
                <c:pt idx="14">
                  <c:v>72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ABA4-48CD-BDC5-73C299C80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9127808"/>
        <c:axId val="152187648"/>
      </c:barChart>
      <c:catAx>
        <c:axId val="1391278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52187648"/>
        <c:crossesAt val="100"/>
        <c:auto val="1"/>
        <c:lblAlgn val="ctr"/>
        <c:lblOffset val="100"/>
        <c:noMultiLvlLbl val="0"/>
      </c:catAx>
      <c:valAx>
        <c:axId val="152187648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139127808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10.3</c:v>
                </c:pt>
                <c:pt idx="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D-4D67-B87B-4F45E8CE9C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13.1</c:v>
                </c:pt>
                <c:pt idx="2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D-4D67-B87B-4F45E8CE9C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10.5</c:v>
                </c:pt>
                <c:pt idx="2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2D-4D67-B87B-4F45E8CE9C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13.7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2D-4D67-B87B-4F45E8CE9C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9.1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2D-4D67-B87B-4F45E8CE9C1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13.1</c:v>
                </c:pt>
                <c:pt idx="2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2D-4D67-B87B-4F45E8CE9C1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11.9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D-4D67-B87B-4F45E8CE9C1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324D-4B82-8E6B-D5338C1658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324D-4B82-8E6B-D5338C1658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24D-4B82-8E6B-D5338C1658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18.2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2D-4D67-B87B-4F45E8CE9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4621312"/>
        <c:axId val="34622848"/>
      </c:barChart>
      <c:catAx>
        <c:axId val="346213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622848"/>
        <c:crosses val="autoZero"/>
        <c:auto val="1"/>
        <c:lblAlgn val="ctr"/>
        <c:lblOffset val="100"/>
        <c:tickLblSkip val="1"/>
        <c:noMultiLvlLbl val="0"/>
      </c:catAx>
      <c:valAx>
        <c:axId val="346228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621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12.4</c:v>
                </c:pt>
                <c:pt idx="1">
                  <c:v>8.5</c:v>
                </c:pt>
                <c:pt idx="2">
                  <c:v>12.8</c:v>
                </c:pt>
                <c:pt idx="3">
                  <c:v>13.5</c:v>
                </c:pt>
                <c:pt idx="4">
                  <c:v>12.6</c:v>
                </c:pt>
                <c:pt idx="5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7-46EC-8A70-156205C1D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24.1</c:v>
                </c:pt>
                <c:pt idx="1">
                  <c:v>16.600000000000001</c:v>
                </c:pt>
                <c:pt idx="2">
                  <c:v>25.5</c:v>
                </c:pt>
                <c:pt idx="3">
                  <c:v>25</c:v>
                </c:pt>
                <c:pt idx="4">
                  <c:v>28.3</c:v>
                </c:pt>
                <c:pt idx="5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7-46EC-8A70-156205C1D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18.399999999999999</c:v>
                </c:pt>
                <c:pt idx="1">
                  <c:v>24.1</c:v>
                </c:pt>
                <c:pt idx="2">
                  <c:v>20</c:v>
                </c:pt>
                <c:pt idx="3">
                  <c:v>16.2</c:v>
                </c:pt>
                <c:pt idx="4">
                  <c:v>17.399999999999999</c:v>
                </c:pt>
                <c:pt idx="5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7-46EC-8A70-156205C1D0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17.899999999999999</c:v>
                </c:pt>
                <c:pt idx="1">
                  <c:v>24.1</c:v>
                </c:pt>
                <c:pt idx="2">
                  <c:v>14.3</c:v>
                </c:pt>
                <c:pt idx="3">
                  <c:v>18.5</c:v>
                </c:pt>
                <c:pt idx="4">
                  <c:v>13.9</c:v>
                </c:pt>
                <c:pt idx="5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7-46EC-8A70-156205C1D0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4.0999999999999996</c:v>
                </c:pt>
                <c:pt idx="4" formatCode="0.0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7-46EC-8A70-156205C1D05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9.4</c:v>
                </c:pt>
                <c:pt idx="1">
                  <c:v>11.3</c:v>
                </c:pt>
                <c:pt idx="2">
                  <c:v>10.8</c:v>
                </c:pt>
                <c:pt idx="3">
                  <c:v>4.5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A7-46EC-8A70-156205C1D05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5.8</c:v>
                </c:pt>
                <c:pt idx="1">
                  <c:v>6.6</c:v>
                </c:pt>
                <c:pt idx="2">
                  <c:v>4.8</c:v>
                </c:pt>
                <c:pt idx="3">
                  <c:v>8.3000000000000007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A7-46EC-8A70-156205C1D05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8949-48EE-941A-8FD81A65EAC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8949-48EE-941A-8FD81A65EACC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8949-48EE-941A-8FD81A65EACC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8949-48EE-941A-8FD81A65EACC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8949-48EE-941A-8FD81A65EACC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8949-48EE-941A-8FD81A65EAC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7.9</c:v>
                </c:pt>
                <c:pt idx="1">
                  <c:v>7.8</c:v>
                </c:pt>
                <c:pt idx="2">
                  <c:v>8.1</c:v>
                </c:pt>
                <c:pt idx="3">
                  <c:v>8</c:v>
                </c:pt>
                <c:pt idx="4">
                  <c:v>8.4</c:v>
                </c:pt>
                <c:pt idx="5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A7-46EC-8A70-156205C1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5270656"/>
        <c:axId val="35272192"/>
      </c:barChart>
      <c:catAx>
        <c:axId val="352706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272192"/>
        <c:crosses val="autoZero"/>
        <c:auto val="1"/>
        <c:lblAlgn val="ctr"/>
        <c:lblOffset val="100"/>
        <c:noMultiLvlLbl val="0"/>
      </c:catAx>
      <c:valAx>
        <c:axId val="35272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52706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10.8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D-4D67-B87B-4F45E8CE9C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13.2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2D-4D67-B87B-4F45E8CE9C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10.7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2D-4D67-B87B-4F45E8CE9C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14.1</c:v>
                </c:pt>
                <c:pt idx="2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2D-4D67-B87B-4F45E8CE9C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8.4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2D-4D67-B87B-4F45E8CE9C1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2D-4D67-B87B-4F45E8CE9C1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11.8</c:v>
                </c:pt>
                <c:pt idx="2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2D-4D67-B87B-4F45E8CE9C1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FEC6-4159-A3FB-AB92FB0F32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FEC6-4159-A3FB-AB92FB0F32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FEC6-4159-A3FB-AB92FB0F32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2D-4D67-B87B-4F45E8CE9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5683712"/>
        <c:axId val="35693696"/>
      </c:barChart>
      <c:catAx>
        <c:axId val="3568371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693696"/>
        <c:crosses val="autoZero"/>
        <c:auto val="1"/>
        <c:lblAlgn val="ctr"/>
        <c:lblOffset val="100"/>
        <c:tickLblSkip val="1"/>
        <c:noMultiLvlLbl val="0"/>
      </c:catAx>
      <c:valAx>
        <c:axId val="3569369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56837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14.5</c:v>
                </c:pt>
                <c:pt idx="1">
                  <c:v>15.1</c:v>
                </c:pt>
                <c:pt idx="2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7-46EC-8A70-156205C1D05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31.9</c:v>
                </c:pt>
                <c:pt idx="1">
                  <c:v>19.8</c:v>
                </c:pt>
                <c:pt idx="2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A7-46EC-8A70-156205C1D05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19.600000000000001</c:v>
                </c:pt>
                <c:pt idx="1">
                  <c:v>34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A7-46EC-8A70-156205C1D05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17.100000000000001</c:v>
                </c:pt>
                <c:pt idx="1">
                  <c:v>19.2</c:v>
                </c:pt>
                <c:pt idx="2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6A7-46EC-8A70-156205C1D05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A7-46EC-8A70-156205C1D05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6.3</c:v>
                </c:pt>
                <c:pt idx="1">
                  <c:v>5.5</c:v>
                </c:pt>
                <c:pt idx="2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A7-46EC-8A70-156205C1D05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4.2</c:v>
                </c:pt>
                <c:pt idx="1">
                  <c:v>3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A7-46EC-8A70-156205C1D05A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9AD-48C9-86D3-4475BB78042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9AD-48C9-86D3-4475BB78042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9AD-48C9-86D3-4475BB7804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4.5999999999999996</c:v>
                </c:pt>
                <c:pt idx="1">
                  <c:v>3.3</c:v>
                </c:pt>
                <c:pt idx="2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A7-46EC-8A70-156205C1D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068736"/>
        <c:axId val="36103296"/>
      </c:barChart>
      <c:catAx>
        <c:axId val="36068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103296"/>
        <c:crosses val="autoZero"/>
        <c:auto val="1"/>
        <c:lblAlgn val="ctr"/>
        <c:lblOffset val="100"/>
        <c:noMultiLvlLbl val="0"/>
      </c:catAx>
      <c:valAx>
        <c:axId val="361032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068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15.6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5-424C-8C17-86CAA6AB2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</c:v>
                </c:pt>
                <c:pt idx="1">
                  <c:v>25.9</c:v>
                </c:pt>
                <c:pt idx="2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5-424C-8C17-86CAA6AB25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12.9</c:v>
                </c:pt>
                <c:pt idx="1">
                  <c:v>16.8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5-424C-8C17-86CAA6AB25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12.6</c:v>
                </c:pt>
                <c:pt idx="2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65-424C-8C17-86CAA6AB25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12.6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65-424C-8C17-86CAA6AB25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6.1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65-424C-8C17-86CAA6AB254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A88-4D04-8387-1D5598BAF2F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A88-4D04-8387-1D5598BAF2F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A88-4D04-8387-1D5598BAF2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8.6</c:v>
                </c:pt>
                <c:pt idx="2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65-424C-8C17-86CAA6AB2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6276864"/>
        <c:axId val="36327808"/>
      </c:barChart>
      <c:catAx>
        <c:axId val="362768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327808"/>
        <c:crosses val="autoZero"/>
        <c:auto val="1"/>
        <c:lblAlgn val="ctr"/>
        <c:lblOffset val="100"/>
        <c:tickLblSkip val="1"/>
        <c:noMultiLvlLbl val="0"/>
      </c:catAx>
      <c:valAx>
        <c:axId val="3632780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627686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19.8</c:v>
                </c:pt>
                <c:pt idx="1">
                  <c:v>23.3</c:v>
                </c:pt>
                <c:pt idx="2">
                  <c:v>9.4</c:v>
                </c:pt>
                <c:pt idx="3">
                  <c:v>18.5</c:v>
                </c:pt>
                <c:pt idx="4">
                  <c:v>15.8</c:v>
                </c:pt>
                <c:pt idx="5">
                  <c:v>18.899999999999999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D-448A-98B1-400BD1C9AA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34.299999999999997</c:v>
                </c:pt>
                <c:pt idx="1">
                  <c:v>37.200000000000003</c:v>
                </c:pt>
                <c:pt idx="2">
                  <c:v>46.2</c:v>
                </c:pt>
                <c:pt idx="3">
                  <c:v>33.6</c:v>
                </c:pt>
                <c:pt idx="4">
                  <c:v>20.8</c:v>
                </c:pt>
                <c:pt idx="5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D-448A-98B1-400BD1C9AA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14.7</c:v>
                </c:pt>
                <c:pt idx="1">
                  <c:v>15.2</c:v>
                </c:pt>
                <c:pt idx="2">
                  <c:v>12.4</c:v>
                </c:pt>
                <c:pt idx="3">
                  <c:v>18.8</c:v>
                </c:pt>
                <c:pt idx="4">
                  <c:v>24.5</c:v>
                </c:pt>
                <c:pt idx="5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D-448A-98B1-400BD1C9AA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13.8</c:v>
                </c:pt>
                <c:pt idx="1">
                  <c:v>12.1</c:v>
                </c:pt>
                <c:pt idx="2">
                  <c:v>15.4</c:v>
                </c:pt>
                <c:pt idx="3">
                  <c:v>17.100000000000001</c:v>
                </c:pt>
                <c:pt idx="4">
                  <c:v>19.600000000000001</c:v>
                </c:pt>
                <c:pt idx="5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DD-448A-98B1-400BD1C9AA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9.5</c:v>
                </c:pt>
                <c:pt idx="1">
                  <c:v>4</c:v>
                </c:pt>
                <c:pt idx="2">
                  <c:v>9.3000000000000007</c:v>
                </c:pt>
                <c:pt idx="3">
                  <c:v>6.5</c:v>
                </c:pt>
                <c:pt idx="4">
                  <c:v>9.8000000000000007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DD-448A-98B1-400BD1C9AA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3.1</c:v>
                </c:pt>
                <c:pt idx="1">
                  <c:v>3.2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DD-448A-98B1-400BD1C9AA1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1D4A-4F56-B8B0-9B42583960F3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1D4A-4F56-B8B0-9B42583960F3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1D4A-4F56-B8B0-9B42583960F3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1D4A-4F56-B8B0-9B42583960F3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1D4A-4F56-B8B0-9B42583960F3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1D4A-4F56-B8B0-9B42583960F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</c:v>
                </c:pt>
                <c:pt idx="1">
                  <c:v>4.9000000000000004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DD-448A-98B1-400BD1C9A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846208"/>
        <c:axId val="36864384"/>
      </c:barChart>
      <c:catAx>
        <c:axId val="368462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864384"/>
        <c:crosses val="autoZero"/>
        <c:auto val="1"/>
        <c:lblAlgn val="ctr"/>
        <c:lblOffset val="100"/>
        <c:noMultiLvlLbl val="0"/>
      </c:catAx>
      <c:valAx>
        <c:axId val="368643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846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10.4</c:v>
                </c:pt>
                <c:pt idx="1">
                  <c:v>15.5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5-424C-8C17-86CAA6AB2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18.3</c:v>
                </c:pt>
                <c:pt idx="1">
                  <c:v>26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5-424C-8C17-86CAA6AB25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12.9</c:v>
                </c:pt>
                <c:pt idx="1">
                  <c:v>16.2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65-424C-8C17-86CAA6AB25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12.8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65-424C-8C17-86CAA6AB25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12.6</c:v>
                </c:pt>
                <c:pt idx="2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65-424C-8C17-86CAA6AB25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5.9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65-424C-8C17-86CAA6AB254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06D-4D7D-9C1A-BF7777E3157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06D-4D7D-9C1A-BF7777E3157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06D-4D7D-9C1A-BF7777E315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19.5</c:v>
                </c:pt>
                <c:pt idx="1">
                  <c:v>9.1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765-424C-8C17-86CAA6AB2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7216640"/>
        <c:axId val="37218176"/>
      </c:barChart>
      <c:catAx>
        <c:axId val="372166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218176"/>
        <c:crosses val="autoZero"/>
        <c:auto val="1"/>
        <c:lblAlgn val="ctr"/>
        <c:lblOffset val="100"/>
        <c:tickLblSkip val="1"/>
        <c:noMultiLvlLbl val="0"/>
      </c:catAx>
      <c:valAx>
        <c:axId val="372181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721664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18.399999999999999</c:v>
                </c:pt>
                <c:pt idx="1">
                  <c:v>15.9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D-448A-98B1-400BD1C9AA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36.700000000000003</c:v>
                </c:pt>
                <c:pt idx="1">
                  <c:v>44.6</c:v>
                </c:pt>
                <c:pt idx="2">
                  <c:v>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D-448A-98B1-400BD1C9AA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15.1</c:v>
                </c:pt>
                <c:pt idx="1">
                  <c:v>19.5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DD-448A-98B1-400BD1C9AA1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15.6</c:v>
                </c:pt>
                <c:pt idx="1">
                  <c:v>11.7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DD-448A-98B1-400BD1C9AA1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8.4</c:v>
                </c:pt>
                <c:pt idx="1">
                  <c:v>3.9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DD-448A-98B1-400BD1C9AA1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1.9</c:v>
                </c:pt>
                <c:pt idx="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DDD-448A-98B1-400BD1C9AA1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26C-43AC-A16B-6E45D75CFC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926C-43AC-A16B-6E45D75CFC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926C-43AC-A16B-6E45D75CFC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2.9</c:v>
                </c:pt>
                <c:pt idx="1">
                  <c:v>3.1</c:v>
                </c:pt>
                <c:pt idx="2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DD-448A-98B1-400BD1C9A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37265536"/>
        <c:axId val="137267072"/>
      </c:barChart>
      <c:catAx>
        <c:axId val="137265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7267072"/>
        <c:crosses val="autoZero"/>
        <c:auto val="1"/>
        <c:lblAlgn val="ctr"/>
        <c:lblOffset val="100"/>
        <c:noMultiLvlLbl val="0"/>
      </c:catAx>
      <c:valAx>
        <c:axId val="1372670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372655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29/05/2017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6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8996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7658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37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3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248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354318"/>
      </p:ext>
    </p:extLst>
  </p:cSld>
  <p:clrMapOvr>
    <a:masterClrMapping/>
  </p:clrMapOvr>
  <p:transition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21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72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824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668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72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6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43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70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571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575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6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5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322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934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91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335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9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61074"/>
      </p:ext>
    </p:extLst>
  </p:cSld>
  <p:clrMapOvr>
    <a:masterClrMapping/>
  </p:clrMapOvr>
  <p:hf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628835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97091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746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932969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120915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94134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066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959386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10435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260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724410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455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400140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8662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407334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60961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54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2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86332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5153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2290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263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51912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39186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26494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60339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551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2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9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Drive2.ru</a:t>
            </a:r>
            <a:br>
              <a:rPr lang="en-US" dirty="0" smtClean="0"/>
            </a:br>
            <a:r>
              <a:rPr lang="ru-RU" dirty="0" smtClean="0"/>
              <a:t>Апрель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1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9499908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Апрель 2017, % от Monthly Reach, % от Average Weekly Reach, % от Average Daily Reach</a:t>
            </a:r>
          </a:p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3147650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Апрель 2017, % от Monthly Reach, % от Average Weekly Reach,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2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7861433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0746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Апрель 2017, Monthly Reach в тыс.чел., 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1541857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7408028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z="1400" smtClean="0"/>
              <a:t>Россия 0+, Апрель 2017, Monthly Reach в тыс.чел., 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2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Апрель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038253"/>
              </p:ext>
            </p:extLst>
          </p:nvPr>
        </p:nvGraphicFramePr>
        <p:xfrm>
          <a:off x="179388" y="1011157"/>
          <a:ext cx="8641081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Кзн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6 498.6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4 351.3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2 695.7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1 830.8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683.2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478.5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264276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48168657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98900656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6 499
 </a:t>
                      </a:r>
                      <a:r>
                        <a:rPr lang="ru-RU" sz="1400" b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2 696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683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41638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2510440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6634416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39600699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65852269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1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7301297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411142938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2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3132053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92606272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0837551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7440278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34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2921342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0113956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Апрель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15022</TotalTime>
  <Words>774</Words>
  <Application>Microsoft Office PowerPoint</Application>
  <PresentationFormat>Экран (4:3)</PresentationFormat>
  <Paragraphs>383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Drive2.ru Апрель 2017 </vt:lpstr>
      <vt:lpstr>Аудитория Drive2.ru Апрель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Елизавета Петросянц</cp:lastModifiedBy>
  <cp:revision>453</cp:revision>
  <dcterms:created xsi:type="dcterms:W3CDTF">2012-03-23T16:33:37Z</dcterms:created>
  <dcterms:modified xsi:type="dcterms:W3CDTF">2017-05-29T09:55:18Z</dcterms:modified>
</cp:coreProperties>
</file>