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2032"/>
        <c:axId val="5773952"/>
      </c:lineChart>
      <c:dateAx>
        <c:axId val="577203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73952"/>
        <c:crosses val="autoZero"/>
        <c:auto val="1"/>
        <c:lblOffset val="100"/>
        <c:baseTimeUnit val="months"/>
        <c:majorUnit val="1"/>
        <c:majorTimeUnit val="months"/>
      </c:dateAx>
      <c:valAx>
        <c:axId val="57739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7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31.5</c:v>
                </c:pt>
                <c:pt idx="1">
                  <c:v>41.1</c:v>
                </c:pt>
                <c:pt idx="2">
                  <c:v>43.8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44.8</c:v>
                </c:pt>
                <c:pt idx="2">
                  <c:v>46.6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6.5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8813056"/>
        <c:axId val="38823040"/>
      </c:barChart>
      <c:catAx>
        <c:axId val="3881305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823040"/>
        <c:crosses val="autoZero"/>
        <c:auto val="1"/>
        <c:lblAlgn val="ctr"/>
        <c:lblOffset val="100"/>
        <c:tickLblSkip val="1"/>
        <c:noMultiLvlLbl val="0"/>
      </c:catAx>
      <c:valAx>
        <c:axId val="388230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88130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47.5</c:v>
                </c:pt>
                <c:pt idx="1">
                  <c:v>50.5</c:v>
                </c:pt>
                <c:pt idx="2">
                  <c:v>57</c:v>
                </c:pt>
                <c:pt idx="3">
                  <c:v>58.8</c:v>
                </c:pt>
                <c:pt idx="4">
                  <c:v>26.5</c:v>
                </c:pt>
                <c:pt idx="5">
                  <c:v>53.9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40.6</c:v>
                </c:pt>
                <c:pt idx="1">
                  <c:v>34.6</c:v>
                </c:pt>
                <c:pt idx="2">
                  <c:v>33.299999999999997</c:v>
                </c:pt>
                <c:pt idx="3">
                  <c:v>28.5</c:v>
                </c:pt>
                <c:pt idx="4">
                  <c:v>54</c:v>
                </c:pt>
                <c:pt idx="5">
                  <c:v>36.4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4108288"/>
        <c:axId val="62468480"/>
      </c:barChart>
      <c:catAx>
        <c:axId val="941082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2468480"/>
        <c:crosses val="autoZero"/>
        <c:auto val="1"/>
        <c:lblAlgn val="ctr"/>
        <c:lblOffset val="100"/>
        <c:noMultiLvlLbl val="0"/>
      </c:catAx>
      <c:valAx>
        <c:axId val="624684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94108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31.5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44.7</c:v>
                </c:pt>
                <c:pt idx="2">
                  <c:v>45.2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6.5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94474624"/>
        <c:axId val="94476160"/>
      </c:barChart>
      <c:catAx>
        <c:axId val="94474624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476160"/>
        <c:crosses val="autoZero"/>
        <c:auto val="1"/>
        <c:lblAlgn val="ctr"/>
        <c:lblOffset val="100"/>
        <c:tickLblSkip val="1"/>
        <c:noMultiLvlLbl val="0"/>
      </c:catAx>
      <c:valAx>
        <c:axId val="944761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9447462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46.9</c:v>
                </c:pt>
                <c:pt idx="1">
                  <c:v>54.5</c:v>
                </c:pt>
                <c:pt idx="2">
                  <c:v>58.1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</c:v>
                </c:pt>
                <c:pt idx="1">
                  <c:v>29</c:v>
                </c:pt>
                <c:pt idx="2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4822400"/>
        <c:axId val="94823936"/>
      </c:barChart>
      <c:catAx>
        <c:axId val="9482240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4823936"/>
        <c:crosses val="autoZero"/>
        <c:auto val="1"/>
        <c:lblAlgn val="ctr"/>
        <c:lblOffset val="100"/>
        <c:noMultiLvlLbl val="0"/>
      </c:catAx>
      <c:valAx>
        <c:axId val="948239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94822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4.7</c:v>
                </c:pt>
                <c:pt idx="1">
                  <c:v>3.5</c:v>
                </c:pt>
                <c:pt idx="2">
                  <c:v>6.8</c:v>
                </c:pt>
                <c:pt idx="3">
                  <c:v>2.5</c:v>
                </c:pt>
                <c:pt idx="4">
                  <c:v>13.6</c:v>
                </c:pt>
                <c:pt idx="5">
                  <c:v>19.600000000000001</c:v>
                </c:pt>
                <c:pt idx="6">
                  <c:v>35</c:v>
                </c:pt>
                <c:pt idx="7">
                  <c:v>14.2</c:v>
                </c:pt>
                <c:pt idx="8">
                  <c:v>5.8</c:v>
                </c:pt>
                <c:pt idx="9">
                  <c:v>4.7</c:v>
                </c:pt>
                <c:pt idx="10">
                  <c:v>8.6</c:v>
                </c:pt>
                <c:pt idx="11">
                  <c:v>3.6</c:v>
                </c:pt>
                <c:pt idx="12">
                  <c:v>16</c:v>
                </c:pt>
                <c:pt idx="13">
                  <c:v>18.899999999999999</c:v>
                </c:pt>
                <c:pt idx="14">
                  <c:v>29.1</c:v>
                </c:pt>
                <c:pt idx="15">
                  <c:v>13.3</c:v>
                </c:pt>
                <c:pt idx="16">
                  <c:v>7.1</c:v>
                </c:pt>
                <c:pt idx="17">
                  <c:v>6.5</c:v>
                </c:pt>
                <c:pt idx="18">
                  <c:v>9.6</c:v>
                </c:pt>
                <c:pt idx="19">
                  <c:v>3.9</c:v>
                </c:pt>
                <c:pt idx="20">
                  <c:v>17.600000000000001</c:v>
                </c:pt>
                <c:pt idx="21">
                  <c:v>17.7</c:v>
                </c:pt>
                <c:pt idx="22">
                  <c:v>25.5</c:v>
                </c:pt>
                <c:pt idx="23">
                  <c:v>12.2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822208"/>
        <c:axId val="35849344"/>
      </c:bubbleChart>
      <c:valAx>
        <c:axId val="3582220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5849344"/>
        <c:crosses val="autoZero"/>
        <c:crossBetween val="midCat"/>
      </c:valAx>
      <c:valAx>
        <c:axId val="3584934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582220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8.1999999999999993</c:v>
                </c:pt>
                <c:pt idx="1">
                  <c:v>2.7</c:v>
                </c:pt>
                <c:pt idx="2">
                  <c:v>6.5</c:v>
                </c:pt>
                <c:pt idx="3">
                  <c:v>16.899999999999999</c:v>
                </c:pt>
                <c:pt idx="4">
                  <c:v>16.600000000000001</c:v>
                </c:pt>
                <c:pt idx="5">
                  <c:v>31.3</c:v>
                </c:pt>
                <c:pt idx="6">
                  <c:v>15.6</c:v>
                </c:pt>
                <c:pt idx="7">
                  <c:v>6.9</c:v>
                </c:pt>
                <c:pt idx="8">
                  <c:v>3.7</c:v>
                </c:pt>
                <c:pt idx="9">
                  <c:v>7.5</c:v>
                </c:pt>
                <c:pt idx="10">
                  <c:v>16.7</c:v>
                </c:pt>
                <c:pt idx="11">
                  <c:v>15.9</c:v>
                </c:pt>
                <c:pt idx="12">
                  <c:v>30.5</c:v>
                </c:pt>
                <c:pt idx="13">
                  <c:v>16.899999999999999</c:v>
                </c:pt>
                <c:pt idx="14">
                  <c:v>6.7</c:v>
                </c:pt>
                <c:pt idx="15">
                  <c:v>3.5</c:v>
                </c:pt>
                <c:pt idx="16">
                  <c:v>8</c:v>
                </c:pt>
                <c:pt idx="17">
                  <c:v>16</c:v>
                </c:pt>
                <c:pt idx="18">
                  <c:v>15.8</c:v>
                </c:pt>
                <c:pt idx="19">
                  <c:v>30.1</c:v>
                </c:pt>
                <c:pt idx="20">
                  <c:v>18.600000000000001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8344960"/>
        <c:axId val="38415360"/>
      </c:bubbleChart>
      <c:valAx>
        <c:axId val="3834496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8415360"/>
        <c:crosses val="autoZero"/>
        <c:crossBetween val="midCat"/>
      </c:valAx>
      <c:valAx>
        <c:axId val="3841536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83449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703.4</c:v>
                </c:pt>
                <c:pt idx="1">
                  <c:v>1470.9</c:v>
                </c:pt>
                <c:pt idx="2">
                  <c:v>1020.7</c:v>
                </c:pt>
                <c:pt idx="3">
                  <c:v>1017.9</c:v>
                </c:pt>
                <c:pt idx="4">
                  <c:v>222.5</c:v>
                </c:pt>
                <c:pt idx="5">
                  <c:v>556.4</c:v>
                </c:pt>
                <c:pt idx="6">
                  <c:v>378.1</c:v>
                </c:pt>
                <c:pt idx="7">
                  <c:v>408.9</c:v>
                </c:pt>
                <c:pt idx="9">
                  <c:v>1073.4000000000001</c:v>
                </c:pt>
                <c:pt idx="10">
                  <c:v>1737.1</c:v>
                </c:pt>
                <c:pt idx="11">
                  <c:v>912.6</c:v>
                </c:pt>
                <c:pt idx="12">
                  <c:v>922.4</c:v>
                </c:pt>
                <c:pt idx="13">
                  <c:v>460.1</c:v>
                </c:pt>
                <c:pt idx="14">
                  <c:v>205.1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94771456"/>
        <c:axId val="94900608"/>
      </c:barChart>
      <c:catAx>
        <c:axId val="9477145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4900608"/>
        <c:crosses val="autoZero"/>
        <c:auto val="1"/>
        <c:lblAlgn val="ctr"/>
        <c:lblOffset val="100"/>
        <c:noMultiLvlLbl val="0"/>
      </c:catAx>
      <c:valAx>
        <c:axId val="9490060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947714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129</c:v>
                </c:pt>
                <c:pt idx="1">
                  <c:v>217</c:v>
                </c:pt>
                <c:pt idx="2">
                  <c:v>179</c:v>
                </c:pt>
                <c:pt idx="3">
                  <c:v>103</c:v>
                </c:pt>
                <c:pt idx="4">
                  <c:v>43</c:v>
                </c:pt>
                <c:pt idx="5">
                  <c:v>83</c:v>
                </c:pt>
                <c:pt idx="6">
                  <c:v>63</c:v>
                </c:pt>
                <c:pt idx="7">
                  <c:v>34</c:v>
                </c:pt>
                <c:pt idx="9">
                  <c:v>182</c:v>
                </c:pt>
                <c:pt idx="10">
                  <c:v>169</c:v>
                </c:pt>
                <c:pt idx="11">
                  <c:v>121</c:v>
                </c:pt>
                <c:pt idx="12">
                  <c:v>81</c:v>
                </c:pt>
                <c:pt idx="13">
                  <c:v>63</c:v>
                </c:pt>
                <c:pt idx="14">
                  <c:v>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8676352"/>
        <c:axId val="38677888"/>
      </c:barChart>
      <c:catAx>
        <c:axId val="3867635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8677888"/>
        <c:crossesAt val="100"/>
        <c:auto val="1"/>
        <c:lblAlgn val="ctr"/>
        <c:lblOffset val="100"/>
        <c:noMultiLvlLbl val="0"/>
      </c:catAx>
      <c:valAx>
        <c:axId val="3867788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867635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703.4</c:v>
                </c:pt>
                <c:pt idx="1">
                  <c:v>1470.9</c:v>
                </c:pt>
                <c:pt idx="2">
                  <c:v>1020.7</c:v>
                </c:pt>
                <c:pt idx="3">
                  <c:v>1017.9</c:v>
                </c:pt>
                <c:pt idx="4">
                  <c:v>222.5</c:v>
                </c:pt>
                <c:pt idx="5">
                  <c:v>556.4</c:v>
                </c:pt>
                <c:pt idx="6">
                  <c:v>378.1</c:v>
                </c:pt>
                <c:pt idx="7">
                  <c:v>408.9</c:v>
                </c:pt>
                <c:pt idx="9">
                  <c:v>1073.4000000000001</c:v>
                </c:pt>
                <c:pt idx="10">
                  <c:v>1737.1</c:v>
                </c:pt>
                <c:pt idx="11">
                  <c:v>912.6</c:v>
                </c:pt>
                <c:pt idx="12">
                  <c:v>922.4</c:v>
                </c:pt>
                <c:pt idx="13">
                  <c:v>460.1</c:v>
                </c:pt>
                <c:pt idx="14">
                  <c:v>205.1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10860928"/>
        <c:axId val="110870912"/>
      </c:barChart>
      <c:catAx>
        <c:axId val="11086092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0870912"/>
        <c:crosses val="autoZero"/>
        <c:auto val="1"/>
        <c:lblAlgn val="ctr"/>
        <c:lblOffset val="100"/>
        <c:noMultiLvlLbl val="0"/>
      </c:catAx>
      <c:valAx>
        <c:axId val="11087091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108609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108</c:v>
                </c:pt>
                <c:pt idx="1">
                  <c:v>196</c:v>
                </c:pt>
                <c:pt idx="2">
                  <c:v>173</c:v>
                </c:pt>
                <c:pt idx="3">
                  <c:v>133</c:v>
                </c:pt>
                <c:pt idx="4">
                  <c:v>41</c:v>
                </c:pt>
                <c:pt idx="5">
                  <c:v>74</c:v>
                </c:pt>
                <c:pt idx="6">
                  <c:v>56</c:v>
                </c:pt>
                <c:pt idx="7">
                  <c:v>39</c:v>
                </c:pt>
                <c:pt idx="9">
                  <c:v>121</c:v>
                </c:pt>
                <c:pt idx="10">
                  <c:v>120</c:v>
                </c:pt>
                <c:pt idx="11">
                  <c:v>93</c:v>
                </c:pt>
                <c:pt idx="12">
                  <c:v>124</c:v>
                </c:pt>
                <c:pt idx="13">
                  <c:v>59</c:v>
                </c:pt>
                <c:pt idx="14">
                  <c:v>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11276416"/>
        <c:axId val="111277952"/>
      </c:barChart>
      <c:catAx>
        <c:axId val="111276416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11277952"/>
        <c:crossesAt val="100"/>
        <c:auto val="1"/>
        <c:lblAlgn val="ctr"/>
        <c:lblOffset val="100"/>
        <c:noMultiLvlLbl val="0"/>
      </c:catAx>
      <c:valAx>
        <c:axId val="11127795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1127641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11.2</c:v>
                </c:pt>
                <c:pt idx="2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</c:v>
                </c:pt>
                <c:pt idx="2">
                  <c:v>25.5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10.199999999999999</c:v>
                </c:pt>
                <c:pt idx="2">
                  <c:v>17.7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13.3</c:v>
                </c:pt>
                <c:pt idx="2">
                  <c:v>17.600000000000001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3.9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</c:v>
                </c:pt>
                <c:pt idx="2">
                  <c:v>9.6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  <c:pt idx="2">
                  <c:v>6.5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18.2</c:v>
                </c:pt>
                <c:pt idx="2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4245632"/>
        <c:axId val="35529472"/>
      </c:barChart>
      <c:catAx>
        <c:axId val="3424563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529472"/>
        <c:crosses val="autoZero"/>
        <c:auto val="1"/>
        <c:lblAlgn val="ctr"/>
        <c:lblOffset val="100"/>
        <c:tickLblSkip val="1"/>
        <c:noMultiLvlLbl val="0"/>
      </c:catAx>
      <c:valAx>
        <c:axId val="355294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4245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14</c:v>
                </c:pt>
                <c:pt idx="1">
                  <c:v>11.3</c:v>
                </c:pt>
                <c:pt idx="2">
                  <c:v>9.9</c:v>
                </c:pt>
                <c:pt idx="3">
                  <c:v>16.3</c:v>
                </c:pt>
                <c:pt idx="4">
                  <c:v>16.100000000000001</c:v>
                </c:pt>
                <c:pt idx="5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26.7</c:v>
                </c:pt>
                <c:pt idx="1">
                  <c:v>29.2</c:v>
                </c:pt>
                <c:pt idx="2">
                  <c:v>32.6</c:v>
                </c:pt>
                <c:pt idx="3">
                  <c:v>18.899999999999999</c:v>
                </c:pt>
                <c:pt idx="4">
                  <c:v>24.3</c:v>
                </c:pt>
                <c:pt idx="5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18.2</c:v>
                </c:pt>
                <c:pt idx="1">
                  <c:v>20.9</c:v>
                </c:pt>
                <c:pt idx="2">
                  <c:v>22.5</c:v>
                </c:pt>
                <c:pt idx="3">
                  <c:v>20</c:v>
                </c:pt>
                <c:pt idx="4">
                  <c:v>15.3</c:v>
                </c:pt>
                <c:pt idx="5">
                  <c:v>33.299999999999997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16.2</c:v>
                </c:pt>
                <c:pt idx="1">
                  <c:v>14.9</c:v>
                </c:pt>
                <c:pt idx="2">
                  <c:v>15.2</c:v>
                </c:pt>
                <c:pt idx="3">
                  <c:v>19.8</c:v>
                </c:pt>
                <c:pt idx="4">
                  <c:v>15.6</c:v>
                </c:pt>
                <c:pt idx="5">
                  <c:v>15.3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3.5</c:v>
                </c:pt>
                <c:pt idx="3" formatCode="0.0">
                  <c:v>8.1</c:v>
                </c:pt>
                <c:pt idx="4" formatCode="0.0">
                  <c:v>7.1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8.6</c:v>
                </c:pt>
                <c:pt idx="1">
                  <c:v>8.4</c:v>
                </c:pt>
                <c:pt idx="2">
                  <c:v>7.4</c:v>
                </c:pt>
                <c:pt idx="3">
                  <c:v>5.5</c:v>
                </c:pt>
                <c:pt idx="4">
                  <c:v>14.8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6</c:v>
                </c:pt>
                <c:pt idx="1">
                  <c:v>6.6</c:v>
                </c:pt>
                <c:pt idx="4">
                  <c:v>4.0999999999999996</c:v>
                </c:pt>
                <c:pt idx="5">
                  <c:v>3.1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6.7</c:v>
                </c:pt>
                <c:pt idx="1">
                  <c:v>6.4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5780864"/>
        <c:axId val="35799040"/>
      </c:barChart>
      <c:catAx>
        <c:axId val="3578086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799040"/>
        <c:crosses val="autoZero"/>
        <c:auto val="1"/>
        <c:lblAlgn val="ctr"/>
        <c:lblOffset val="100"/>
        <c:noMultiLvlLbl val="0"/>
      </c:catAx>
      <c:valAx>
        <c:axId val="35799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5780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11.7</c:v>
                </c:pt>
                <c:pt idx="2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10.5</c:v>
                </c:pt>
                <c:pt idx="2">
                  <c:v>19.600000000000001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13.6</c:v>
                </c:pt>
                <c:pt idx="2">
                  <c:v>13.6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</c:v>
                </c:pt>
                <c:pt idx="2">
                  <c:v>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12.2</c:v>
                </c:pt>
                <c:pt idx="2">
                  <c:v>6.8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11.4</c:v>
                </c:pt>
                <c:pt idx="2">
                  <c:v>3.5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18.7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5959936"/>
        <c:axId val="35961472"/>
      </c:barChart>
      <c:catAx>
        <c:axId val="3595993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961472"/>
        <c:crosses val="autoZero"/>
        <c:auto val="1"/>
        <c:lblAlgn val="ctr"/>
        <c:lblOffset val="100"/>
        <c:tickLblSkip val="1"/>
        <c:noMultiLvlLbl val="0"/>
      </c:catAx>
      <c:valAx>
        <c:axId val="359614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595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14.9</c:v>
                </c:pt>
                <c:pt idx="1">
                  <c:v>16.100000000000001</c:v>
                </c:pt>
                <c:pt idx="2">
                  <c:v>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37.6</c:v>
                </c:pt>
                <c:pt idx="1">
                  <c:v>34.9</c:v>
                </c:pt>
                <c:pt idx="2">
                  <c:v>61.5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22</c:v>
                </c:pt>
                <c:pt idx="2">
                  <c:v>12.3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13.3</c:v>
                </c:pt>
                <c:pt idx="1">
                  <c:v>11.4</c:v>
                </c:pt>
                <c:pt idx="2">
                  <c:v>8.1999999999999993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5.9</c:v>
                </c:pt>
                <c:pt idx="1">
                  <c:v>6.7</c:v>
                </c:pt>
                <c:pt idx="2">
                  <c:v>4.2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3.2</c:v>
                </c:pt>
                <c:pt idx="1">
                  <c:v>4.3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5.0999999999999996</c:v>
                </c:pt>
                <c:pt idx="1">
                  <c:v>3.9</c:v>
                </c:pt>
                <c:pt idx="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7567872"/>
        <c:axId val="37598336"/>
      </c:barChart>
      <c:catAx>
        <c:axId val="375678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7598336"/>
        <c:crosses val="autoZero"/>
        <c:auto val="1"/>
        <c:lblAlgn val="ctr"/>
        <c:lblOffset val="100"/>
        <c:noMultiLvlLbl val="0"/>
      </c:catAx>
      <c:valAx>
        <c:axId val="375983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7567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15.3</c:v>
                </c:pt>
                <c:pt idx="2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</c:v>
                </c:pt>
                <c:pt idx="1">
                  <c:v>25.1</c:v>
                </c:pt>
                <c:pt idx="2">
                  <c:v>30.1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17</c:v>
                </c:pt>
                <c:pt idx="2">
                  <c:v>15.8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12.9</c:v>
                </c:pt>
                <c:pt idx="2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13.4</c:v>
                </c:pt>
                <c:pt idx="2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</c:v>
                </c:pt>
                <c:pt idx="2">
                  <c:v>3.5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8.5</c:v>
                </c:pt>
                <c:pt idx="2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7688448"/>
        <c:axId val="37689984"/>
      </c:barChart>
      <c:catAx>
        <c:axId val="3768844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689984"/>
        <c:crosses val="autoZero"/>
        <c:auto val="1"/>
        <c:lblAlgn val="ctr"/>
        <c:lblOffset val="100"/>
        <c:tickLblSkip val="1"/>
        <c:noMultiLvlLbl val="0"/>
      </c:catAx>
      <c:valAx>
        <c:axId val="376899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768844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16.8</c:v>
                </c:pt>
                <c:pt idx="1">
                  <c:v>16.399999999999999</c:v>
                </c:pt>
                <c:pt idx="2">
                  <c:v>12.8</c:v>
                </c:pt>
                <c:pt idx="3">
                  <c:v>15.6</c:v>
                </c:pt>
                <c:pt idx="4">
                  <c:v>14.7</c:v>
                </c:pt>
                <c:pt idx="5">
                  <c:v>18.399999999999999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35.299999999999997</c:v>
                </c:pt>
                <c:pt idx="1">
                  <c:v>42.2</c:v>
                </c:pt>
                <c:pt idx="2">
                  <c:v>43.7</c:v>
                </c:pt>
                <c:pt idx="3">
                  <c:v>35.6</c:v>
                </c:pt>
                <c:pt idx="4">
                  <c:v>20.3</c:v>
                </c:pt>
                <c:pt idx="5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15.6</c:v>
                </c:pt>
                <c:pt idx="1">
                  <c:v>16.2</c:v>
                </c:pt>
                <c:pt idx="2">
                  <c:v>15.5</c:v>
                </c:pt>
                <c:pt idx="3">
                  <c:v>16.7</c:v>
                </c:pt>
                <c:pt idx="4">
                  <c:v>18.5</c:v>
                </c:pt>
                <c:pt idx="5">
                  <c:v>23.2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14.2</c:v>
                </c:pt>
                <c:pt idx="1">
                  <c:v>10</c:v>
                </c:pt>
                <c:pt idx="2">
                  <c:v>14.7</c:v>
                </c:pt>
                <c:pt idx="3">
                  <c:v>16.600000000000001</c:v>
                </c:pt>
                <c:pt idx="4">
                  <c:v>22.9</c:v>
                </c:pt>
                <c:pt idx="5">
                  <c:v>8.3000000000000007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9.9</c:v>
                </c:pt>
                <c:pt idx="1">
                  <c:v>7.7</c:v>
                </c:pt>
                <c:pt idx="2">
                  <c:v>7.7</c:v>
                </c:pt>
                <c:pt idx="3">
                  <c:v>11.8</c:v>
                </c:pt>
                <c:pt idx="4">
                  <c:v>14.4</c:v>
                </c:pt>
                <c:pt idx="5">
                  <c:v>9.9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3.3</c:v>
                </c:pt>
                <c:pt idx="1">
                  <c:v>2.7</c:v>
                </c:pt>
                <c:pt idx="4">
                  <c:v>5.6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4.3</c:v>
                </c:pt>
                <c:pt idx="1">
                  <c:v>4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8206848"/>
        <c:axId val="38294656"/>
      </c:barChart>
      <c:catAx>
        <c:axId val="3820684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294656"/>
        <c:crosses val="autoZero"/>
        <c:auto val="1"/>
        <c:lblAlgn val="ctr"/>
        <c:lblOffset val="100"/>
        <c:noMultiLvlLbl val="0"/>
      </c:catAx>
      <c:valAx>
        <c:axId val="382946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206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15.5</c:v>
                </c:pt>
                <c:pt idx="2">
                  <c:v>15.6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</c:v>
                </c:pt>
                <c:pt idx="1">
                  <c:v>25</c:v>
                </c:pt>
                <c:pt idx="2">
                  <c:v>31.3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16.600000000000001</c:v>
                </c:pt>
                <c:pt idx="2">
                  <c:v>16.600000000000001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12.8</c:v>
                </c:pt>
                <c:pt idx="2">
                  <c:v>16.899999999999999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13.5</c:v>
                </c:pt>
                <c:pt idx="2">
                  <c:v>6.5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</c:v>
                </c:pt>
                <c:pt idx="2">
                  <c:v>2.7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8.6999999999999993</c:v>
                </c:pt>
                <c:pt idx="2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7987072"/>
        <c:axId val="37988608"/>
      </c:barChart>
      <c:catAx>
        <c:axId val="3798707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988608"/>
        <c:crosses val="autoZero"/>
        <c:auto val="1"/>
        <c:lblAlgn val="ctr"/>
        <c:lblOffset val="100"/>
        <c:tickLblSkip val="1"/>
        <c:noMultiLvlLbl val="0"/>
      </c:catAx>
      <c:valAx>
        <c:axId val="3798860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798707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15.7</c:v>
                </c:pt>
                <c:pt idx="1">
                  <c:v>12</c:v>
                </c:pt>
                <c:pt idx="2">
                  <c:v>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36.9</c:v>
                </c:pt>
                <c:pt idx="1">
                  <c:v>42.7</c:v>
                </c:pt>
                <c:pt idx="2">
                  <c:v>48.3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17.2</c:v>
                </c:pt>
                <c:pt idx="1">
                  <c:v>22.9</c:v>
                </c:pt>
                <c:pt idx="2">
                  <c:v>12.1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16.100000000000001</c:v>
                </c:pt>
                <c:pt idx="1">
                  <c:v>10.8</c:v>
                </c:pt>
                <c:pt idx="2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8</c:v>
                </c:pt>
                <c:pt idx="1">
                  <c:v>5.7</c:v>
                </c:pt>
                <c:pt idx="2">
                  <c:v>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2.7</c:v>
                </c:pt>
                <c:pt idx="1">
                  <c:v>4.2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2.7</c:v>
                </c:pt>
                <c:pt idx="1">
                  <c:v>1.4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8750080"/>
        <c:axId val="38751616"/>
      </c:barChart>
      <c:catAx>
        <c:axId val="387500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751616"/>
        <c:crosses val="autoZero"/>
        <c:auto val="1"/>
        <c:lblAlgn val="ctr"/>
        <c:lblOffset val="100"/>
        <c:noMultiLvlLbl val="0"/>
      </c:catAx>
      <c:valAx>
        <c:axId val="387516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750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1B11-B4AC-4714-A22E-853251E39814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40D3-28E3-4F80-9EF4-03AC2E94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D3311B0-4BFC-4ED5-BCBE-A9222DC1E4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D3311B0-4BFC-4ED5-BCBE-A9222DC1E4D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D3311B0-4BFC-4ED5-BCBE-A9222DC1E4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3311B0-4BFC-4ED5-BCBE-A9222DC1E4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D3311B0-4BFC-4ED5-BCBE-A9222DC1E4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6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89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760447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5D3311B0-4BFC-4ED5-BCBE-A9222DC1E4DA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/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Drive2.ru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Февраль 2017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3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3145763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2017,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2174257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2017,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9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1942651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8989863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5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7228387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3581923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4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54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Февраль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503966"/>
              </p:ext>
            </p:extLst>
          </p:nvPr>
        </p:nvGraphicFramePr>
        <p:xfrm>
          <a:off x="179388" y="1011157"/>
          <a:ext cx="8641081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2482723182"/>
                    </a:ext>
                  </a:extLst>
                </a:gridCol>
                <a:gridCol w="841322"/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Кзн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5 778.7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3 941.7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585.5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251.8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55.5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47.7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2 446.3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1 713.1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249.3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114.2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2.3%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631.3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442.7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363709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76927438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5 779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2 446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631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1012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7231255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5646242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7014493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5280862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2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6749655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8536466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7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151353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2034191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7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8649992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0377317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0569738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864974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8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WebIndex_Theme_mediascope</Template>
  <TotalTime>6</TotalTime>
  <Words>1011</Words>
  <Application>Microsoft Office PowerPoint</Application>
  <PresentationFormat>Экран (4:3)</PresentationFormat>
  <Paragraphs>560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WebIndex_Theme_mediascope</vt:lpstr>
      <vt:lpstr>Grey Box Masters</vt:lpstr>
      <vt:lpstr>NO Grey Box Masters</vt:lpstr>
      <vt:lpstr>GRID LAYOUT</vt:lpstr>
      <vt:lpstr>1_3. TNS 4x3 Monitor Template</vt:lpstr>
      <vt:lpstr>Аудитория  Drive2.ru Февраль 2017 </vt:lpstr>
      <vt:lpstr>Аудитория Drive2.ru Февраль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Февраль 2017 </dc:title>
  <dc:creator>Natalya Shavlova</dc:creator>
  <cp:lastModifiedBy>Мария Самылова</cp:lastModifiedBy>
  <cp:revision>6</cp:revision>
  <dcterms:created xsi:type="dcterms:W3CDTF">2017-03-21T14:01:56Z</dcterms:created>
  <dcterms:modified xsi:type="dcterms:W3CDTF">2017-03-22T09:08:06Z</dcterms:modified>
</cp:coreProperties>
</file>