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97792"/>
        <c:axId val="33700480"/>
      </c:lineChart>
      <c:dateAx>
        <c:axId val="3369779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700480"/>
        <c:crosses val="autoZero"/>
        <c:auto val="1"/>
        <c:lblOffset val="100"/>
        <c:baseTimeUnit val="months"/>
        <c:majorUnit val="1"/>
        <c:majorTimeUnit val="months"/>
      </c:dateAx>
      <c:valAx>
        <c:axId val="337004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6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31.9</c:v>
                </c:pt>
                <c:pt idx="1">
                  <c:v>41.5</c:v>
                </c:pt>
                <c:pt idx="2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44.6</c:v>
                </c:pt>
                <c:pt idx="2">
                  <c:v>44.1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6.6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5343616"/>
        <c:axId val="165345152"/>
      </c:barChart>
      <c:catAx>
        <c:axId val="16534361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5345152"/>
        <c:crosses val="autoZero"/>
        <c:auto val="1"/>
        <c:lblAlgn val="ctr"/>
        <c:lblOffset val="100"/>
        <c:tickLblSkip val="1"/>
        <c:noMultiLvlLbl val="0"/>
      </c:catAx>
      <c:valAx>
        <c:axId val="1653451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53436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50.4</c:v>
                </c:pt>
                <c:pt idx="1">
                  <c:v>58.8</c:v>
                </c:pt>
                <c:pt idx="2">
                  <c:v>44.3</c:v>
                </c:pt>
                <c:pt idx="3">
                  <c:v>59.1</c:v>
                </c:pt>
                <c:pt idx="4">
                  <c:v>40.700000000000003</c:v>
                </c:pt>
                <c:pt idx="5">
                  <c:v>57.9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36.299999999999997</c:v>
                </c:pt>
                <c:pt idx="1">
                  <c:v>29.4</c:v>
                </c:pt>
                <c:pt idx="2">
                  <c:v>37.799999999999997</c:v>
                </c:pt>
                <c:pt idx="3">
                  <c:v>28.9</c:v>
                </c:pt>
                <c:pt idx="4">
                  <c:v>49.1</c:v>
                </c:pt>
                <c:pt idx="5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4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6661504"/>
        <c:axId val="166683776"/>
      </c:barChart>
      <c:catAx>
        <c:axId val="16666150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6683776"/>
        <c:crosses val="autoZero"/>
        <c:auto val="1"/>
        <c:lblAlgn val="ctr"/>
        <c:lblOffset val="100"/>
        <c:noMultiLvlLbl val="0"/>
      </c:catAx>
      <c:valAx>
        <c:axId val="1666837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6661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31.9</c:v>
                </c:pt>
                <c:pt idx="1">
                  <c:v>41.5</c:v>
                </c:pt>
                <c:pt idx="2">
                  <c:v>46.2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44.8</c:v>
                </c:pt>
                <c:pt idx="2">
                  <c:v>42.5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6.5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8125568"/>
        <c:axId val="168127104"/>
      </c:barChart>
      <c:catAx>
        <c:axId val="16812556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127104"/>
        <c:crosses val="autoZero"/>
        <c:auto val="1"/>
        <c:lblAlgn val="ctr"/>
        <c:lblOffset val="100"/>
        <c:tickLblSkip val="1"/>
        <c:noMultiLvlLbl val="0"/>
      </c:catAx>
      <c:valAx>
        <c:axId val="1681271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81255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49.3</c:v>
                </c:pt>
                <c:pt idx="1">
                  <c:v>54.5</c:v>
                </c:pt>
                <c:pt idx="2">
                  <c:v>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36.9</c:v>
                </c:pt>
                <c:pt idx="1">
                  <c:v>32.5</c:v>
                </c:pt>
                <c:pt idx="2">
                  <c:v>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4.5999999999999996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2733184"/>
        <c:axId val="172734720"/>
      </c:barChart>
      <c:catAx>
        <c:axId val="1727331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734720"/>
        <c:crosses val="autoZero"/>
        <c:auto val="1"/>
        <c:lblAlgn val="ctr"/>
        <c:lblOffset val="100"/>
        <c:noMultiLvlLbl val="0"/>
      </c:catAx>
      <c:valAx>
        <c:axId val="172734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2733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4.4000000000000004</c:v>
                </c:pt>
                <c:pt idx="1">
                  <c:v>3.3</c:v>
                </c:pt>
                <c:pt idx="2">
                  <c:v>7</c:v>
                </c:pt>
                <c:pt idx="3">
                  <c:v>2.2999999999999998</c:v>
                </c:pt>
                <c:pt idx="4">
                  <c:v>13.8</c:v>
                </c:pt>
                <c:pt idx="5">
                  <c:v>15.8</c:v>
                </c:pt>
                <c:pt idx="6">
                  <c:v>36.4</c:v>
                </c:pt>
                <c:pt idx="7">
                  <c:v>16.899999999999999</c:v>
                </c:pt>
                <c:pt idx="8">
                  <c:v>5.6</c:v>
                </c:pt>
                <c:pt idx="9">
                  <c:v>4.5</c:v>
                </c:pt>
                <c:pt idx="10">
                  <c:v>8.3000000000000007</c:v>
                </c:pt>
                <c:pt idx="11">
                  <c:v>3.2</c:v>
                </c:pt>
                <c:pt idx="12">
                  <c:v>16.5</c:v>
                </c:pt>
                <c:pt idx="13">
                  <c:v>15.8</c:v>
                </c:pt>
                <c:pt idx="14">
                  <c:v>29.6</c:v>
                </c:pt>
                <c:pt idx="15">
                  <c:v>16.399999999999999</c:v>
                </c:pt>
                <c:pt idx="16">
                  <c:v>7.3</c:v>
                </c:pt>
                <c:pt idx="17">
                  <c:v>6.3</c:v>
                </c:pt>
                <c:pt idx="18">
                  <c:v>9.3000000000000007</c:v>
                </c:pt>
                <c:pt idx="19">
                  <c:v>4.0999999999999996</c:v>
                </c:pt>
                <c:pt idx="20">
                  <c:v>16.899999999999999</c:v>
                </c:pt>
                <c:pt idx="21">
                  <c:v>16.2</c:v>
                </c:pt>
                <c:pt idx="22">
                  <c:v>25.7</c:v>
                </c:pt>
                <c:pt idx="23">
                  <c:v>14.2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73634304"/>
        <c:axId val="173635840"/>
      </c:bubbleChart>
      <c:valAx>
        <c:axId val="17363430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73635840"/>
        <c:crosses val="autoZero"/>
        <c:crossBetween val="midCat"/>
      </c:valAx>
      <c:valAx>
        <c:axId val="1736358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736343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8.8000000000000007</c:v>
                </c:pt>
                <c:pt idx="1">
                  <c:v>2.2000000000000002</c:v>
                </c:pt>
                <c:pt idx="2">
                  <c:v>10.5</c:v>
                </c:pt>
                <c:pt idx="3">
                  <c:v>16</c:v>
                </c:pt>
                <c:pt idx="4">
                  <c:v>16</c:v>
                </c:pt>
                <c:pt idx="5">
                  <c:v>29.4</c:v>
                </c:pt>
                <c:pt idx="6">
                  <c:v>15.7</c:v>
                </c:pt>
                <c:pt idx="7">
                  <c:v>7.3</c:v>
                </c:pt>
                <c:pt idx="8">
                  <c:v>2.7</c:v>
                </c:pt>
                <c:pt idx="9">
                  <c:v>9.8000000000000007</c:v>
                </c:pt>
                <c:pt idx="10">
                  <c:v>15.7</c:v>
                </c:pt>
                <c:pt idx="11">
                  <c:v>16.399999999999999</c:v>
                </c:pt>
                <c:pt idx="12">
                  <c:v>28.2</c:v>
                </c:pt>
                <c:pt idx="13">
                  <c:v>17.8</c:v>
                </c:pt>
                <c:pt idx="14">
                  <c:v>6.5</c:v>
                </c:pt>
                <c:pt idx="15">
                  <c:v>3.5</c:v>
                </c:pt>
                <c:pt idx="16">
                  <c:v>8.3000000000000007</c:v>
                </c:pt>
                <c:pt idx="17">
                  <c:v>15.3</c:v>
                </c:pt>
                <c:pt idx="18">
                  <c:v>17.399999999999999</c:v>
                </c:pt>
                <c:pt idx="19">
                  <c:v>28.4</c:v>
                </c:pt>
                <c:pt idx="20">
                  <c:v>18.3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73712512"/>
        <c:axId val="173714048"/>
      </c:bubbleChart>
      <c:valAx>
        <c:axId val="1737125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73714048"/>
        <c:crosses val="autoZero"/>
        <c:crossBetween val="midCat"/>
      </c:valAx>
      <c:valAx>
        <c:axId val="17371404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737125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900.8</c:v>
                </c:pt>
                <c:pt idx="1">
                  <c:v>1633.2</c:v>
                </c:pt>
                <c:pt idx="2">
                  <c:v>1026.4000000000001</c:v>
                </c:pt>
                <c:pt idx="3">
                  <c:v>1076.2</c:v>
                </c:pt>
                <c:pt idx="4">
                  <c:v>261.2</c:v>
                </c:pt>
                <c:pt idx="5">
                  <c:v>593.6</c:v>
                </c:pt>
                <c:pt idx="6">
                  <c:v>401.1</c:v>
                </c:pt>
                <c:pt idx="7">
                  <c:v>461.2</c:v>
                </c:pt>
                <c:pt idx="9">
                  <c:v>1162.7</c:v>
                </c:pt>
                <c:pt idx="10">
                  <c:v>1802.5</c:v>
                </c:pt>
                <c:pt idx="11">
                  <c:v>1104</c:v>
                </c:pt>
                <c:pt idx="12">
                  <c:v>974.7</c:v>
                </c:pt>
                <c:pt idx="13">
                  <c:v>525.1</c:v>
                </c:pt>
                <c:pt idx="14">
                  <c:v>222.7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2934656"/>
        <c:axId val="172935808"/>
      </c:barChart>
      <c:catAx>
        <c:axId val="1729346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2935808"/>
        <c:crosses val="autoZero"/>
        <c:auto val="1"/>
        <c:lblAlgn val="ctr"/>
        <c:lblOffset val="100"/>
        <c:noMultiLvlLbl val="0"/>
      </c:catAx>
      <c:valAx>
        <c:axId val="1729358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729346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146</c:v>
                </c:pt>
                <c:pt idx="1">
                  <c:v>220</c:v>
                </c:pt>
                <c:pt idx="2">
                  <c:v>167</c:v>
                </c:pt>
                <c:pt idx="3">
                  <c:v>100</c:v>
                </c:pt>
                <c:pt idx="4">
                  <c:v>44</c:v>
                </c:pt>
                <c:pt idx="5">
                  <c:v>81</c:v>
                </c:pt>
                <c:pt idx="6">
                  <c:v>62</c:v>
                </c:pt>
                <c:pt idx="7">
                  <c:v>35</c:v>
                </c:pt>
                <c:pt idx="9">
                  <c:v>179</c:v>
                </c:pt>
                <c:pt idx="10">
                  <c:v>161</c:v>
                </c:pt>
                <c:pt idx="11">
                  <c:v>126</c:v>
                </c:pt>
                <c:pt idx="12">
                  <c:v>76</c:v>
                </c:pt>
                <c:pt idx="13">
                  <c:v>65</c:v>
                </c:pt>
                <c:pt idx="14">
                  <c:v>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5364864"/>
        <c:axId val="35366400"/>
      </c:barChart>
      <c:catAx>
        <c:axId val="3536486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5366400"/>
        <c:crossesAt val="100"/>
        <c:auto val="1"/>
        <c:lblAlgn val="ctr"/>
        <c:lblOffset val="100"/>
        <c:noMultiLvlLbl val="0"/>
      </c:catAx>
      <c:valAx>
        <c:axId val="3536640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536486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900.8</c:v>
                </c:pt>
                <c:pt idx="1">
                  <c:v>1633.2</c:v>
                </c:pt>
                <c:pt idx="2">
                  <c:v>1026.4000000000001</c:v>
                </c:pt>
                <c:pt idx="3">
                  <c:v>1076.2</c:v>
                </c:pt>
                <c:pt idx="4">
                  <c:v>261.2</c:v>
                </c:pt>
                <c:pt idx="5">
                  <c:v>593.6</c:v>
                </c:pt>
                <c:pt idx="6">
                  <c:v>401.1</c:v>
                </c:pt>
                <c:pt idx="7">
                  <c:v>461.2</c:v>
                </c:pt>
                <c:pt idx="9">
                  <c:v>1162.7</c:v>
                </c:pt>
                <c:pt idx="10">
                  <c:v>1802.5</c:v>
                </c:pt>
                <c:pt idx="11">
                  <c:v>1104</c:v>
                </c:pt>
                <c:pt idx="12">
                  <c:v>974.7</c:v>
                </c:pt>
                <c:pt idx="13">
                  <c:v>525.1</c:v>
                </c:pt>
                <c:pt idx="14">
                  <c:v>222.7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6351872"/>
        <c:axId val="176361856"/>
      </c:barChart>
      <c:catAx>
        <c:axId val="17635187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6361856"/>
        <c:crosses val="autoZero"/>
        <c:auto val="1"/>
        <c:lblAlgn val="ctr"/>
        <c:lblOffset val="100"/>
        <c:noMultiLvlLbl val="0"/>
      </c:catAx>
      <c:valAx>
        <c:axId val="1763618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7635187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122</c:v>
                </c:pt>
                <c:pt idx="1">
                  <c:v>194</c:v>
                </c:pt>
                <c:pt idx="2">
                  <c:v>163</c:v>
                </c:pt>
                <c:pt idx="3">
                  <c:v>125</c:v>
                </c:pt>
                <c:pt idx="4">
                  <c:v>41</c:v>
                </c:pt>
                <c:pt idx="5">
                  <c:v>73</c:v>
                </c:pt>
                <c:pt idx="6">
                  <c:v>57</c:v>
                </c:pt>
                <c:pt idx="7">
                  <c:v>41</c:v>
                </c:pt>
                <c:pt idx="9">
                  <c:v>119</c:v>
                </c:pt>
                <c:pt idx="10">
                  <c:v>117</c:v>
                </c:pt>
                <c:pt idx="11">
                  <c:v>97</c:v>
                </c:pt>
                <c:pt idx="12">
                  <c:v>117</c:v>
                </c:pt>
                <c:pt idx="13">
                  <c:v>61</c:v>
                </c:pt>
                <c:pt idx="14">
                  <c:v>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2318976"/>
        <c:axId val="182320512"/>
      </c:barChart>
      <c:catAx>
        <c:axId val="18231897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2320512"/>
        <c:crossesAt val="100"/>
        <c:auto val="1"/>
        <c:lblAlgn val="ctr"/>
        <c:lblOffset val="100"/>
        <c:noMultiLvlLbl val="0"/>
      </c:catAx>
      <c:valAx>
        <c:axId val="18232051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823189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11.7</c:v>
                </c:pt>
                <c:pt idx="2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9.6999999999999993</c:v>
                </c:pt>
                <c:pt idx="1">
                  <c:v>9.9</c:v>
                </c:pt>
                <c:pt idx="2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16.899999999999999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  <c:pt idx="2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9.3000000000000007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11.1</c:v>
                </c:pt>
                <c:pt idx="2">
                  <c:v>6.3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17.7</c:v>
                </c:pt>
                <c:pt idx="2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2790400"/>
        <c:axId val="32791936"/>
      </c:barChart>
      <c:catAx>
        <c:axId val="3279040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791936"/>
        <c:crosses val="autoZero"/>
        <c:auto val="1"/>
        <c:lblAlgn val="ctr"/>
        <c:lblOffset val="100"/>
        <c:tickLblSkip val="1"/>
        <c:noMultiLvlLbl val="0"/>
      </c:catAx>
      <c:valAx>
        <c:axId val="3279193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279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</c:v>
                </c:pt>
                <c:pt idx="1">
                  <c:v>9.1999999999999993</c:v>
                </c:pt>
                <c:pt idx="2">
                  <c:v>15.3</c:v>
                </c:pt>
                <c:pt idx="3">
                  <c:v>10.9</c:v>
                </c:pt>
                <c:pt idx="4">
                  <c:v>15.5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25.3</c:v>
                </c:pt>
                <c:pt idx="1">
                  <c:v>27.7</c:v>
                </c:pt>
                <c:pt idx="2">
                  <c:v>23.4</c:v>
                </c:pt>
                <c:pt idx="3">
                  <c:v>27.5</c:v>
                </c:pt>
                <c:pt idx="4">
                  <c:v>25.2</c:v>
                </c:pt>
                <c:pt idx="5">
                  <c:v>21.3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17.7</c:v>
                </c:pt>
                <c:pt idx="1">
                  <c:v>23.9</c:v>
                </c:pt>
                <c:pt idx="2">
                  <c:v>22.1</c:v>
                </c:pt>
                <c:pt idx="3">
                  <c:v>15.9</c:v>
                </c:pt>
                <c:pt idx="4">
                  <c:v>15.5</c:v>
                </c:pt>
                <c:pt idx="5">
                  <c:v>26.5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15.9</c:v>
                </c:pt>
                <c:pt idx="1">
                  <c:v>17</c:v>
                </c:pt>
                <c:pt idx="2">
                  <c:v>11.5</c:v>
                </c:pt>
                <c:pt idx="3">
                  <c:v>16.399999999999999</c:v>
                </c:pt>
                <c:pt idx="4">
                  <c:v>16.100000000000001</c:v>
                </c:pt>
                <c:pt idx="5">
                  <c:v>20.2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4.9000000000000004</c:v>
                </c:pt>
                <c:pt idx="2" formatCode="0.0">
                  <c:v>5.5</c:v>
                </c:pt>
                <c:pt idx="5" formatCode="0.0">
                  <c:v>5.5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9.1</c:v>
                </c:pt>
                <c:pt idx="1">
                  <c:v>7.2</c:v>
                </c:pt>
                <c:pt idx="2">
                  <c:v>11.4</c:v>
                </c:pt>
                <c:pt idx="3">
                  <c:v>8.6</c:v>
                </c:pt>
                <c:pt idx="4">
                  <c:v>15.9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5.5</c:v>
                </c:pt>
                <c:pt idx="1">
                  <c:v>6.8</c:v>
                </c:pt>
                <c:pt idx="2">
                  <c:v>3.8</c:v>
                </c:pt>
                <c:pt idx="3">
                  <c:v>8.4</c:v>
                </c:pt>
                <c:pt idx="4">
                  <c:v>5</c:v>
                </c:pt>
                <c:pt idx="5">
                  <c:v>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7.6</c:v>
                </c:pt>
                <c:pt idx="1">
                  <c:v>7.4</c:v>
                </c:pt>
                <c:pt idx="2">
                  <c:v>7</c:v>
                </c:pt>
                <c:pt idx="3">
                  <c:v>4.5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3388032"/>
        <c:axId val="33386496"/>
      </c:barChart>
      <c:catAx>
        <c:axId val="333880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386496"/>
        <c:crosses val="autoZero"/>
        <c:auto val="1"/>
        <c:lblAlgn val="ctr"/>
        <c:lblOffset val="100"/>
        <c:noMultiLvlLbl val="0"/>
      </c:catAx>
      <c:valAx>
        <c:axId val="33386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388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12.5</c:v>
                </c:pt>
                <c:pt idx="2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10.1</c:v>
                </c:pt>
                <c:pt idx="2">
                  <c:v>15.8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13.9</c:v>
                </c:pt>
                <c:pt idx="2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9.4</c:v>
                </c:pt>
                <c:pt idx="2">
                  <c:v>2.2999999999999998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11.9</c:v>
                </c:pt>
                <c:pt idx="2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10.9</c:v>
                </c:pt>
                <c:pt idx="2">
                  <c:v>3.3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3195904"/>
        <c:axId val="33197440"/>
      </c:barChart>
      <c:catAx>
        <c:axId val="3319590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197440"/>
        <c:crosses val="autoZero"/>
        <c:auto val="1"/>
        <c:lblAlgn val="ctr"/>
        <c:lblOffset val="100"/>
        <c:tickLblSkip val="1"/>
        <c:noMultiLvlLbl val="0"/>
      </c:catAx>
      <c:valAx>
        <c:axId val="33197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319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15.8</c:v>
                </c:pt>
                <c:pt idx="1">
                  <c:v>8.1999999999999993</c:v>
                </c:pt>
                <c:pt idx="2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36.1</c:v>
                </c:pt>
                <c:pt idx="1">
                  <c:v>35.4</c:v>
                </c:pt>
                <c:pt idx="2">
                  <c:v>54.2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</c:v>
                </c:pt>
                <c:pt idx="1">
                  <c:v>26.1</c:v>
                </c:pt>
                <c:pt idx="2">
                  <c:v>12.8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13.4</c:v>
                </c:pt>
                <c:pt idx="1">
                  <c:v>15.9</c:v>
                </c:pt>
                <c:pt idx="2">
                  <c:v>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6.2</c:v>
                </c:pt>
                <c:pt idx="1">
                  <c:v>6.3</c:v>
                </c:pt>
                <c:pt idx="2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3.6</c:v>
                </c:pt>
                <c:pt idx="1">
                  <c:v>4</c:v>
                </c:pt>
                <c:pt idx="2">
                  <c:v>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5.2</c:v>
                </c:pt>
                <c:pt idx="1">
                  <c:v>3.9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4416128"/>
        <c:axId val="34417664"/>
      </c:barChart>
      <c:catAx>
        <c:axId val="344161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4417664"/>
        <c:crosses val="autoZero"/>
        <c:auto val="1"/>
        <c:lblAlgn val="ctr"/>
        <c:lblOffset val="100"/>
        <c:noMultiLvlLbl val="0"/>
      </c:catAx>
      <c:valAx>
        <c:axId val="344176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441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24.3</c:v>
                </c:pt>
                <c:pt idx="2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17.899999999999999</c:v>
                </c:pt>
                <c:pt idx="2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13.1</c:v>
                </c:pt>
                <c:pt idx="2">
                  <c:v>15.3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13.5</c:v>
                </c:pt>
                <c:pt idx="2">
                  <c:v>8.3000000000000007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  <c:pt idx="2">
                  <c:v>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</c:v>
                </c:pt>
                <c:pt idx="1">
                  <c:v>8.1999999999999993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4562816"/>
        <c:axId val="34564352"/>
      </c:barChart>
      <c:catAx>
        <c:axId val="3456281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564352"/>
        <c:crosses val="autoZero"/>
        <c:auto val="1"/>
        <c:lblAlgn val="ctr"/>
        <c:lblOffset val="100"/>
        <c:tickLblSkip val="1"/>
        <c:noMultiLvlLbl val="0"/>
      </c:catAx>
      <c:valAx>
        <c:axId val="345643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5628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17.8</c:v>
                </c:pt>
                <c:pt idx="1">
                  <c:v>19.899999999999999</c:v>
                </c:pt>
                <c:pt idx="2">
                  <c:v>16</c:v>
                </c:pt>
                <c:pt idx="3">
                  <c:v>12.3</c:v>
                </c:pt>
                <c:pt idx="4">
                  <c:v>14.8</c:v>
                </c:pt>
                <c:pt idx="5">
                  <c:v>17.100000000000001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35.4</c:v>
                </c:pt>
                <c:pt idx="1">
                  <c:v>40.1</c:v>
                </c:pt>
                <c:pt idx="2">
                  <c:v>40.299999999999997</c:v>
                </c:pt>
                <c:pt idx="3">
                  <c:v>36.200000000000003</c:v>
                </c:pt>
                <c:pt idx="4">
                  <c:v>20.399999999999999</c:v>
                </c:pt>
                <c:pt idx="5">
                  <c:v>39.4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15.4</c:v>
                </c:pt>
                <c:pt idx="1">
                  <c:v>18.600000000000001</c:v>
                </c:pt>
                <c:pt idx="2">
                  <c:v>14.8</c:v>
                </c:pt>
                <c:pt idx="3">
                  <c:v>24</c:v>
                </c:pt>
                <c:pt idx="4">
                  <c:v>27</c:v>
                </c:pt>
                <c:pt idx="5">
                  <c:v>18.7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13.7</c:v>
                </c:pt>
                <c:pt idx="1">
                  <c:v>8.4</c:v>
                </c:pt>
                <c:pt idx="2">
                  <c:v>14.4</c:v>
                </c:pt>
                <c:pt idx="3">
                  <c:v>16.3</c:v>
                </c:pt>
                <c:pt idx="4">
                  <c:v>20.8</c:v>
                </c:pt>
                <c:pt idx="5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10</c:v>
                </c:pt>
                <c:pt idx="1">
                  <c:v>3.6</c:v>
                </c:pt>
                <c:pt idx="2">
                  <c:v>7.9</c:v>
                </c:pt>
                <c:pt idx="3">
                  <c:v>7.4</c:v>
                </c:pt>
                <c:pt idx="4">
                  <c:v>10.1</c:v>
                </c:pt>
                <c:pt idx="5">
                  <c:v>14.4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3.6</c:v>
                </c:pt>
                <c:pt idx="1">
                  <c:v>3.6</c:v>
                </c:pt>
                <c:pt idx="2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3.8</c:v>
                </c:pt>
                <c:pt idx="1">
                  <c:v>5.9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686080"/>
        <c:axId val="65863680"/>
      </c:barChart>
      <c:catAx>
        <c:axId val="366860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5863680"/>
        <c:crosses val="autoZero"/>
        <c:auto val="1"/>
        <c:lblAlgn val="ctr"/>
        <c:lblOffset val="100"/>
        <c:noMultiLvlLbl val="0"/>
      </c:catAx>
      <c:valAx>
        <c:axId val="65863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686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15.2</c:v>
                </c:pt>
                <c:pt idx="2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</c:v>
                </c:pt>
                <c:pt idx="2">
                  <c:v>29.4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17.399999999999999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13.4</c:v>
                </c:pt>
                <c:pt idx="2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13.7</c:v>
                </c:pt>
                <c:pt idx="2">
                  <c:v>10.5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  <c:pt idx="2">
                  <c:v>2.2000000000000002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</c:v>
                </c:pt>
                <c:pt idx="1">
                  <c:v>8.5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88266240"/>
        <c:axId val="88267776"/>
      </c:barChart>
      <c:catAx>
        <c:axId val="8826624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267776"/>
        <c:crosses val="autoZero"/>
        <c:auto val="1"/>
        <c:lblAlgn val="ctr"/>
        <c:lblOffset val="100"/>
        <c:tickLblSkip val="1"/>
        <c:noMultiLvlLbl val="0"/>
      </c:catAx>
      <c:valAx>
        <c:axId val="882677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882662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17.100000000000001</c:v>
                </c:pt>
                <c:pt idx="1">
                  <c:v>16.3</c:v>
                </c:pt>
                <c:pt idx="2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34.299999999999997</c:v>
                </c:pt>
                <c:pt idx="1">
                  <c:v>39.200000000000003</c:v>
                </c:pt>
                <c:pt idx="2">
                  <c:v>51.6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16.3</c:v>
                </c:pt>
                <c:pt idx="1">
                  <c:v>23.5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15.5</c:v>
                </c:pt>
                <c:pt idx="1">
                  <c:v>11.7</c:v>
                </c:pt>
                <c:pt idx="2">
                  <c:v>16.899999999999999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10.3</c:v>
                </c:pt>
                <c:pt idx="1">
                  <c:v>2.7</c:v>
                </c:pt>
                <c:pt idx="2">
                  <c:v>5.6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3.1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3.1</c:v>
                </c:pt>
                <c:pt idx="1">
                  <c:v>3.4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2622080"/>
        <c:axId val="162627968"/>
      </c:barChart>
      <c:catAx>
        <c:axId val="1626220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627968"/>
        <c:crosses val="autoZero"/>
        <c:auto val="1"/>
        <c:lblAlgn val="ctr"/>
        <c:lblOffset val="100"/>
        <c:noMultiLvlLbl val="0"/>
      </c:catAx>
      <c:valAx>
        <c:axId val="162627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2622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4086D-5456-49E9-8B34-91676086749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2879-20E1-40D4-BC5F-02288F06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1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7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5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95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05773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F33BBA98-5DDE-4E48-B55A-556B84891B67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Январь 2017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6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562808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357032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3353288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6340373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255895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7038666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761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Январь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066375"/>
              </p:ext>
            </p:extLst>
          </p:nvPr>
        </p:nvGraphicFramePr>
        <p:xfrm>
          <a:off x="179388" y="1011157"/>
          <a:ext cx="8010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6 353.7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4 208.6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688.6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323.6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2 443.2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1 654.6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271.2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612.4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243549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83140378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6 354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2 443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612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943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2959598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2410213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404697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1473107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826894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2081764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0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2331943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0356833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0626742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5779990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6486538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1691812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6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4</TotalTime>
  <Words>992</Words>
  <Application>Microsoft Office PowerPoint</Application>
  <PresentationFormat>Экран (4:3)</PresentationFormat>
  <Paragraphs>558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Drive2.ru Январь 2017 </vt:lpstr>
      <vt:lpstr>Аудитория Drive2.ru Январь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Январь 2017 </dc:title>
  <dc:creator>Natalya Shavlova</dc:creator>
  <cp:lastModifiedBy>Natalya Shavlova</cp:lastModifiedBy>
  <cp:revision>6</cp:revision>
  <dcterms:created xsi:type="dcterms:W3CDTF">2017-02-27T12:21:24Z</dcterms:created>
  <dcterms:modified xsi:type="dcterms:W3CDTF">2017-03-02T12:28:47Z</dcterms:modified>
</cp:coreProperties>
</file>