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76416"/>
        <c:axId val="111699840"/>
      </c:lineChart>
      <c:dateAx>
        <c:axId val="11167641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1699840"/>
        <c:crosses val="autoZero"/>
        <c:auto val="1"/>
        <c:lblOffset val="100"/>
        <c:baseTimeUnit val="months"/>
        <c:majorUnit val="1"/>
        <c:majorTimeUnit val="months"/>
      </c:dateAx>
      <c:valAx>
        <c:axId val="1116998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167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</c:v>
                </c:pt>
                <c:pt idx="1">
                  <c:v>42.1</c:v>
                </c:pt>
                <c:pt idx="2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44.1</c:v>
                </c:pt>
                <c:pt idx="2">
                  <c:v>41.8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6.7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18047872"/>
        <c:axId val="118049408"/>
      </c:barChart>
      <c:catAx>
        <c:axId val="11804787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049408"/>
        <c:crosses val="autoZero"/>
        <c:auto val="1"/>
        <c:lblAlgn val="ctr"/>
        <c:lblOffset val="100"/>
        <c:tickLblSkip val="1"/>
        <c:noMultiLvlLbl val="0"/>
      </c:catAx>
      <c:valAx>
        <c:axId val="1180494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80478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51.1</c:v>
                </c:pt>
                <c:pt idx="1">
                  <c:v>60.7</c:v>
                </c:pt>
                <c:pt idx="2">
                  <c:v>57.7</c:v>
                </c:pt>
                <c:pt idx="3">
                  <c:v>46.5</c:v>
                </c:pt>
                <c:pt idx="4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38.1</c:v>
                </c:pt>
                <c:pt idx="1">
                  <c:v>28</c:v>
                </c:pt>
                <c:pt idx="2">
                  <c:v>31.5</c:v>
                </c:pt>
                <c:pt idx="3">
                  <c:v>37.1</c:v>
                </c:pt>
                <c:pt idx="4">
                  <c:v>47.5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3.9</c:v>
                </c:pt>
                <c:pt idx="3" formatCode="0.0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111232"/>
        <c:axId val="118133504"/>
      </c:barChart>
      <c:catAx>
        <c:axId val="1181112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133504"/>
        <c:crosses val="autoZero"/>
        <c:auto val="1"/>
        <c:lblAlgn val="ctr"/>
        <c:lblOffset val="100"/>
        <c:noMultiLvlLbl val="0"/>
      </c:catAx>
      <c:valAx>
        <c:axId val="118133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811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</c:v>
                </c:pt>
                <c:pt idx="1">
                  <c:v>42.7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44.2</c:v>
                </c:pt>
                <c:pt idx="2">
                  <c:v>39.700000000000003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6.5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18162176"/>
        <c:axId val="118163712"/>
      </c:barChart>
      <c:catAx>
        <c:axId val="11816217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163712"/>
        <c:crosses val="autoZero"/>
        <c:auto val="1"/>
        <c:lblAlgn val="ctr"/>
        <c:lblOffset val="100"/>
        <c:tickLblSkip val="1"/>
        <c:noMultiLvlLbl val="0"/>
      </c:catAx>
      <c:valAx>
        <c:axId val="1181637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81621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51.7</c:v>
                </c:pt>
                <c:pt idx="1">
                  <c:v>62.8</c:v>
                </c:pt>
                <c:pt idx="2">
                  <c:v>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37.1</c:v>
                </c:pt>
                <c:pt idx="1">
                  <c:v>26.1</c:v>
                </c:pt>
                <c:pt idx="2">
                  <c:v>38.299999999999997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223232"/>
        <c:axId val="118224768"/>
      </c:barChart>
      <c:catAx>
        <c:axId val="1182232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224768"/>
        <c:crosses val="autoZero"/>
        <c:auto val="1"/>
        <c:lblAlgn val="ctr"/>
        <c:lblOffset val="100"/>
        <c:noMultiLvlLbl val="0"/>
      </c:catAx>
      <c:valAx>
        <c:axId val="1182247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8223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2.8</c:v>
                </c:pt>
                <c:pt idx="1">
                  <c:v>3.9</c:v>
                </c:pt>
                <c:pt idx="2">
                  <c:v>6.4</c:v>
                </c:pt>
                <c:pt idx="3">
                  <c:v>3.7</c:v>
                </c:pt>
                <c:pt idx="4">
                  <c:v>13.5</c:v>
                </c:pt>
                <c:pt idx="5">
                  <c:v>17.3</c:v>
                </c:pt>
                <c:pt idx="6">
                  <c:v>34.9</c:v>
                </c:pt>
                <c:pt idx="7">
                  <c:v>17.600000000000001</c:v>
                </c:pt>
                <c:pt idx="8">
                  <c:v>3.8</c:v>
                </c:pt>
                <c:pt idx="9">
                  <c:v>5.3</c:v>
                </c:pt>
                <c:pt idx="10">
                  <c:v>8.1999999999999993</c:v>
                </c:pt>
                <c:pt idx="11">
                  <c:v>3.9</c:v>
                </c:pt>
                <c:pt idx="12">
                  <c:v>16.399999999999999</c:v>
                </c:pt>
                <c:pt idx="13">
                  <c:v>16.7</c:v>
                </c:pt>
                <c:pt idx="14">
                  <c:v>29.2</c:v>
                </c:pt>
                <c:pt idx="15">
                  <c:v>16.399999999999999</c:v>
                </c:pt>
                <c:pt idx="16">
                  <c:v>5.3</c:v>
                </c:pt>
                <c:pt idx="17">
                  <c:v>6.9</c:v>
                </c:pt>
                <c:pt idx="18">
                  <c:v>8.6999999999999993</c:v>
                </c:pt>
                <c:pt idx="19">
                  <c:v>4</c:v>
                </c:pt>
                <c:pt idx="20">
                  <c:v>17.7</c:v>
                </c:pt>
                <c:pt idx="21">
                  <c:v>16.5</c:v>
                </c:pt>
                <c:pt idx="22">
                  <c:v>25.9</c:v>
                </c:pt>
                <c:pt idx="23">
                  <c:v>15.1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8346112"/>
        <c:axId val="118347648"/>
      </c:bubbleChart>
      <c:valAx>
        <c:axId val="1183461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18347648"/>
        <c:crosses val="autoZero"/>
        <c:crossBetween val="midCat"/>
      </c:valAx>
      <c:valAx>
        <c:axId val="11834764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183461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</c:v>
                </c:pt>
                <c:pt idx="1">
                  <c:v>2.5</c:v>
                </c:pt>
                <c:pt idx="2">
                  <c:v>11</c:v>
                </c:pt>
                <c:pt idx="3">
                  <c:v>15.7</c:v>
                </c:pt>
                <c:pt idx="4">
                  <c:v>15.9</c:v>
                </c:pt>
                <c:pt idx="5">
                  <c:v>32.299999999999997</c:v>
                </c:pt>
                <c:pt idx="6">
                  <c:v>15.9</c:v>
                </c:pt>
                <c:pt idx="7">
                  <c:v>6</c:v>
                </c:pt>
                <c:pt idx="8">
                  <c:v>3.3</c:v>
                </c:pt>
                <c:pt idx="9">
                  <c:v>9.6999999999999993</c:v>
                </c:pt>
                <c:pt idx="10">
                  <c:v>16.100000000000001</c:v>
                </c:pt>
                <c:pt idx="11">
                  <c:v>17.899999999999999</c:v>
                </c:pt>
                <c:pt idx="12">
                  <c:v>28.6</c:v>
                </c:pt>
                <c:pt idx="13">
                  <c:v>17.5</c:v>
                </c:pt>
                <c:pt idx="14">
                  <c:v>6.1</c:v>
                </c:pt>
                <c:pt idx="15">
                  <c:v>3.5</c:v>
                </c:pt>
                <c:pt idx="16">
                  <c:v>9.4</c:v>
                </c:pt>
                <c:pt idx="17">
                  <c:v>16.2</c:v>
                </c:pt>
                <c:pt idx="18">
                  <c:v>18</c:v>
                </c:pt>
                <c:pt idx="19">
                  <c:v>26.9</c:v>
                </c:pt>
                <c:pt idx="20">
                  <c:v>18.8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9214848"/>
        <c:axId val="119216384"/>
      </c:bubbleChart>
      <c:valAx>
        <c:axId val="1192148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19216384"/>
        <c:crosses val="autoZero"/>
        <c:crossBetween val="midCat"/>
      </c:valAx>
      <c:valAx>
        <c:axId val="11921638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192148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900</c:v>
                </c:pt>
                <c:pt idx="1">
                  <c:v>1540.3</c:v>
                </c:pt>
                <c:pt idx="2">
                  <c:v>981.5</c:v>
                </c:pt>
                <c:pt idx="3">
                  <c:v>1053.9000000000001</c:v>
                </c:pt>
                <c:pt idx="4">
                  <c:v>236.1</c:v>
                </c:pt>
                <c:pt idx="5">
                  <c:v>515.5</c:v>
                </c:pt>
                <c:pt idx="6">
                  <c:v>410</c:v>
                </c:pt>
                <c:pt idx="7">
                  <c:v>315.3</c:v>
                </c:pt>
                <c:pt idx="9">
                  <c:v>1119</c:v>
                </c:pt>
                <c:pt idx="10">
                  <c:v>1600.3</c:v>
                </c:pt>
                <c:pt idx="11">
                  <c:v>1071.4000000000001</c:v>
                </c:pt>
                <c:pt idx="12">
                  <c:v>962.2</c:v>
                </c:pt>
                <c:pt idx="13">
                  <c:v>560.79999999999995</c:v>
                </c:pt>
                <c:pt idx="14">
                  <c:v>210.1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5703680"/>
        <c:axId val="105721856"/>
      </c:barChart>
      <c:catAx>
        <c:axId val="10570368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5721856"/>
        <c:crosses val="autoZero"/>
        <c:auto val="1"/>
        <c:lblAlgn val="ctr"/>
        <c:lblOffset val="100"/>
        <c:noMultiLvlLbl val="0"/>
      </c:catAx>
      <c:valAx>
        <c:axId val="10572185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057036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155</c:v>
                </c:pt>
                <c:pt idx="1">
                  <c:v>221</c:v>
                </c:pt>
                <c:pt idx="2">
                  <c:v>171</c:v>
                </c:pt>
                <c:pt idx="3">
                  <c:v>105</c:v>
                </c:pt>
                <c:pt idx="4">
                  <c:v>42</c:v>
                </c:pt>
                <c:pt idx="5">
                  <c:v>75</c:v>
                </c:pt>
                <c:pt idx="6">
                  <c:v>68</c:v>
                </c:pt>
                <c:pt idx="7">
                  <c:v>25</c:v>
                </c:pt>
                <c:pt idx="9">
                  <c:v>185</c:v>
                </c:pt>
                <c:pt idx="10">
                  <c:v>152</c:v>
                </c:pt>
                <c:pt idx="11">
                  <c:v>131</c:v>
                </c:pt>
                <c:pt idx="12">
                  <c:v>79</c:v>
                </c:pt>
                <c:pt idx="13">
                  <c:v>74</c:v>
                </c:pt>
                <c:pt idx="14">
                  <c:v>80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05813504"/>
        <c:axId val="105815040"/>
      </c:barChart>
      <c:catAx>
        <c:axId val="105813504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05815040"/>
        <c:crossesAt val="100"/>
        <c:auto val="1"/>
        <c:lblAlgn val="ctr"/>
        <c:lblOffset val="100"/>
        <c:noMultiLvlLbl val="0"/>
      </c:catAx>
      <c:valAx>
        <c:axId val="10581504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0581350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900</c:v>
                </c:pt>
                <c:pt idx="1">
                  <c:v>1540.3</c:v>
                </c:pt>
                <c:pt idx="2">
                  <c:v>981.5</c:v>
                </c:pt>
                <c:pt idx="3">
                  <c:v>1053.9000000000001</c:v>
                </c:pt>
                <c:pt idx="4">
                  <c:v>236.1</c:v>
                </c:pt>
                <c:pt idx="5">
                  <c:v>515.5</c:v>
                </c:pt>
                <c:pt idx="6">
                  <c:v>410</c:v>
                </c:pt>
                <c:pt idx="7">
                  <c:v>315.3</c:v>
                </c:pt>
                <c:pt idx="9">
                  <c:v>1119</c:v>
                </c:pt>
                <c:pt idx="10">
                  <c:v>1600.3</c:v>
                </c:pt>
                <c:pt idx="11">
                  <c:v>1071.4000000000001</c:v>
                </c:pt>
                <c:pt idx="12">
                  <c:v>962.2</c:v>
                </c:pt>
                <c:pt idx="13">
                  <c:v>560.79999999999995</c:v>
                </c:pt>
                <c:pt idx="14">
                  <c:v>210.1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19275904"/>
        <c:axId val="119277440"/>
      </c:barChart>
      <c:catAx>
        <c:axId val="1192759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9277440"/>
        <c:crosses val="autoZero"/>
        <c:auto val="1"/>
        <c:lblAlgn val="ctr"/>
        <c:lblOffset val="100"/>
        <c:noMultiLvlLbl val="0"/>
      </c:catAx>
      <c:valAx>
        <c:axId val="11927744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1927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132</c:v>
                </c:pt>
                <c:pt idx="1">
                  <c:v>198</c:v>
                </c:pt>
                <c:pt idx="2">
                  <c:v>167</c:v>
                </c:pt>
                <c:pt idx="3">
                  <c:v>131</c:v>
                </c:pt>
                <c:pt idx="4">
                  <c:v>39</c:v>
                </c:pt>
                <c:pt idx="5">
                  <c:v>67</c:v>
                </c:pt>
                <c:pt idx="6">
                  <c:v>62</c:v>
                </c:pt>
                <c:pt idx="7">
                  <c:v>30</c:v>
                </c:pt>
                <c:pt idx="9">
                  <c:v>122</c:v>
                </c:pt>
                <c:pt idx="10">
                  <c:v>109</c:v>
                </c:pt>
                <c:pt idx="11">
                  <c:v>100</c:v>
                </c:pt>
                <c:pt idx="12">
                  <c:v>124</c:v>
                </c:pt>
                <c:pt idx="13">
                  <c:v>70</c:v>
                </c:pt>
                <c:pt idx="14">
                  <c:v>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19336320"/>
        <c:axId val="119346304"/>
      </c:barChart>
      <c:catAx>
        <c:axId val="11933632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19346304"/>
        <c:crossesAt val="100"/>
        <c:auto val="1"/>
        <c:lblAlgn val="ctr"/>
        <c:lblOffset val="100"/>
        <c:noMultiLvlLbl val="0"/>
      </c:catAx>
      <c:valAx>
        <c:axId val="11934630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1933632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11.5</c:v>
                </c:pt>
                <c:pt idx="2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</c:v>
                </c:pt>
                <c:pt idx="2">
                  <c:v>25.9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9.9</c:v>
                </c:pt>
                <c:pt idx="2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10.199999999999999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8.6999999999999993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11.2</c:v>
                </c:pt>
                <c:pt idx="2">
                  <c:v>6.9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13551232"/>
        <c:axId val="113552768"/>
      </c:barChart>
      <c:catAx>
        <c:axId val="1135512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552768"/>
        <c:crosses val="autoZero"/>
        <c:auto val="1"/>
        <c:lblAlgn val="ctr"/>
        <c:lblOffset val="100"/>
        <c:tickLblSkip val="1"/>
        <c:noMultiLvlLbl val="0"/>
      </c:catAx>
      <c:valAx>
        <c:axId val="1135527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3551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14.2</c:v>
                </c:pt>
                <c:pt idx="1">
                  <c:v>10.9</c:v>
                </c:pt>
                <c:pt idx="2">
                  <c:v>12.2</c:v>
                </c:pt>
                <c:pt idx="3">
                  <c:v>15.5</c:v>
                </c:pt>
                <c:pt idx="4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27</c:v>
                </c:pt>
                <c:pt idx="1">
                  <c:v>29.2</c:v>
                </c:pt>
                <c:pt idx="2">
                  <c:v>22.4</c:v>
                </c:pt>
                <c:pt idx="3">
                  <c:v>17.899999999999999</c:v>
                </c:pt>
                <c:pt idx="4">
                  <c:v>28.9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17.3</c:v>
                </c:pt>
                <c:pt idx="1">
                  <c:v>20.399999999999999</c:v>
                </c:pt>
                <c:pt idx="2">
                  <c:v>21</c:v>
                </c:pt>
                <c:pt idx="3">
                  <c:v>14.1</c:v>
                </c:pt>
                <c:pt idx="4">
                  <c:v>13.2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17.100000000000001</c:v>
                </c:pt>
                <c:pt idx="1">
                  <c:v>18.100000000000001</c:v>
                </c:pt>
                <c:pt idx="2">
                  <c:v>14.9</c:v>
                </c:pt>
                <c:pt idx="3">
                  <c:v>13.7</c:v>
                </c:pt>
                <c:pt idx="4">
                  <c:v>19.399999999999999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0.0">
                  <c:v>3.3</c:v>
                </c:pt>
                <c:pt idx="3" formatCode="0.0">
                  <c:v>13.3</c:v>
                </c:pt>
                <c:pt idx="4" formatCode="0.0">
                  <c:v>7.8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8</c:v>
                </c:pt>
                <c:pt idx="1">
                  <c:v>6.3</c:v>
                </c:pt>
                <c:pt idx="2">
                  <c:v>9</c:v>
                </c:pt>
                <c:pt idx="3">
                  <c:v>11.3</c:v>
                </c:pt>
                <c:pt idx="4">
                  <c:v>9.9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6.7</c:v>
                </c:pt>
                <c:pt idx="1">
                  <c:v>8.1</c:v>
                </c:pt>
                <c:pt idx="2">
                  <c:v>7.1</c:v>
                </c:pt>
                <c:pt idx="3">
                  <c:v>5.3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6.3</c:v>
                </c:pt>
                <c:pt idx="1">
                  <c:v>6.7</c:v>
                </c:pt>
                <c:pt idx="2">
                  <c:v>5.8</c:v>
                </c:pt>
                <c:pt idx="3">
                  <c:v>9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4094080"/>
        <c:axId val="114095616"/>
      </c:barChart>
      <c:catAx>
        <c:axId val="1140940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4095616"/>
        <c:crosses val="autoZero"/>
        <c:auto val="1"/>
        <c:lblAlgn val="ctr"/>
        <c:lblOffset val="100"/>
        <c:noMultiLvlLbl val="0"/>
      </c:catAx>
      <c:valAx>
        <c:axId val="1140956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409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</c:v>
                </c:pt>
                <c:pt idx="2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13.2</c:v>
                </c:pt>
                <c:pt idx="2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</c:v>
                </c:pt>
                <c:pt idx="2">
                  <c:v>17.3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13.8</c:v>
                </c:pt>
                <c:pt idx="2">
                  <c:v>13.5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9.1999999999999993</c:v>
                </c:pt>
                <c:pt idx="2">
                  <c:v>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</c:v>
                </c:pt>
                <c:pt idx="2">
                  <c:v>6.4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11.1</c:v>
                </c:pt>
                <c:pt idx="2">
                  <c:v>3.9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18.5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14763264"/>
        <c:axId val="114764800"/>
      </c:barChart>
      <c:catAx>
        <c:axId val="11476326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764800"/>
        <c:crosses val="autoZero"/>
        <c:auto val="1"/>
        <c:lblAlgn val="ctr"/>
        <c:lblOffset val="100"/>
        <c:tickLblSkip val="1"/>
        <c:noMultiLvlLbl val="0"/>
      </c:catAx>
      <c:valAx>
        <c:axId val="1147648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476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17.3</c:v>
                </c:pt>
                <c:pt idx="1">
                  <c:v>16.899999999999999</c:v>
                </c:pt>
                <c:pt idx="2">
                  <c:v>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34.6</c:v>
                </c:pt>
                <c:pt idx="1">
                  <c:v>29</c:v>
                </c:pt>
                <c:pt idx="2">
                  <c:v>55.6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18.7</c:v>
                </c:pt>
                <c:pt idx="1">
                  <c:v>25.9</c:v>
                </c:pt>
                <c:pt idx="2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13.7</c:v>
                </c:pt>
                <c:pt idx="1">
                  <c:v>12.9</c:v>
                </c:pt>
                <c:pt idx="2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5.2</c:v>
                </c:pt>
                <c:pt idx="1">
                  <c:v>6.8</c:v>
                </c:pt>
                <c:pt idx="2">
                  <c:v>5.0999999999999996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4.0999999999999996</c:v>
                </c:pt>
                <c:pt idx="1">
                  <c:v>4.2</c:v>
                </c:pt>
                <c:pt idx="2">
                  <c:v>2.1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3.4</c:v>
                </c:pt>
                <c:pt idx="1">
                  <c:v>4.2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7224576"/>
        <c:axId val="117226112"/>
      </c:barChart>
      <c:catAx>
        <c:axId val="11722457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7226112"/>
        <c:crosses val="autoZero"/>
        <c:auto val="1"/>
        <c:lblAlgn val="ctr"/>
        <c:lblOffset val="100"/>
        <c:noMultiLvlLbl val="0"/>
      </c:catAx>
      <c:valAx>
        <c:axId val="117226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722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15.4</c:v>
                </c:pt>
                <c:pt idx="2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24.7</c:v>
                </c:pt>
                <c:pt idx="2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</c:v>
                </c:pt>
                <c:pt idx="2">
                  <c:v>16.2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13.4</c:v>
                </c:pt>
                <c:pt idx="2">
                  <c:v>9.4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  <c:pt idx="2">
                  <c:v>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19.2</c:v>
                </c:pt>
                <c:pt idx="1">
                  <c:v>8.1</c:v>
                </c:pt>
                <c:pt idx="2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17399936"/>
        <c:axId val="117401472"/>
      </c:barChart>
      <c:catAx>
        <c:axId val="11739993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401472"/>
        <c:crosses val="autoZero"/>
        <c:auto val="1"/>
        <c:lblAlgn val="ctr"/>
        <c:lblOffset val="100"/>
        <c:tickLblSkip val="1"/>
        <c:noMultiLvlLbl val="0"/>
      </c:catAx>
      <c:valAx>
        <c:axId val="1174014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73999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18.8</c:v>
                </c:pt>
                <c:pt idx="1">
                  <c:v>20.7</c:v>
                </c:pt>
                <c:pt idx="2">
                  <c:v>19.5</c:v>
                </c:pt>
                <c:pt idx="3">
                  <c:v>9.5</c:v>
                </c:pt>
                <c:pt idx="4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32.200000000000003</c:v>
                </c:pt>
                <c:pt idx="1">
                  <c:v>33.299999999999997</c:v>
                </c:pt>
                <c:pt idx="2">
                  <c:v>39.200000000000003</c:v>
                </c:pt>
                <c:pt idx="3">
                  <c:v>32.9</c:v>
                </c:pt>
                <c:pt idx="4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15.3</c:v>
                </c:pt>
                <c:pt idx="1">
                  <c:v>16.899999999999999</c:v>
                </c:pt>
                <c:pt idx="2">
                  <c:v>15</c:v>
                </c:pt>
                <c:pt idx="3">
                  <c:v>24.1</c:v>
                </c:pt>
                <c:pt idx="4">
                  <c:v>20.8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15.6</c:v>
                </c:pt>
                <c:pt idx="1">
                  <c:v>12.9</c:v>
                </c:pt>
                <c:pt idx="2">
                  <c:v>11.5</c:v>
                </c:pt>
                <c:pt idx="3">
                  <c:v>15.7</c:v>
                </c:pt>
                <c:pt idx="4">
                  <c:v>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10.6</c:v>
                </c:pt>
                <c:pt idx="1">
                  <c:v>7.1</c:v>
                </c:pt>
                <c:pt idx="2">
                  <c:v>8.1</c:v>
                </c:pt>
                <c:pt idx="3">
                  <c:v>11.7</c:v>
                </c:pt>
                <c:pt idx="4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2.6</c:v>
                </c:pt>
                <c:pt idx="1">
                  <c:v>2.2999999999999998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4.4000000000000004</c:v>
                </c:pt>
                <c:pt idx="1">
                  <c:v>6.9</c:v>
                </c:pt>
                <c:pt idx="2">
                  <c:v>3.4</c:v>
                </c:pt>
                <c:pt idx="4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7541888"/>
        <c:axId val="117555968"/>
      </c:barChart>
      <c:catAx>
        <c:axId val="1175418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7555968"/>
        <c:crosses val="autoZero"/>
        <c:auto val="1"/>
        <c:lblAlgn val="ctr"/>
        <c:lblOffset val="100"/>
        <c:noMultiLvlLbl val="0"/>
      </c:catAx>
      <c:valAx>
        <c:axId val="117555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7541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10.199999999999999</c:v>
                </c:pt>
                <c:pt idx="1">
                  <c:v>15.7</c:v>
                </c:pt>
                <c:pt idx="2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24.8</c:v>
                </c:pt>
                <c:pt idx="2">
                  <c:v>32.299999999999997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13.7</c:v>
                </c:pt>
                <c:pt idx="1">
                  <c:v>17.7</c:v>
                </c:pt>
                <c:pt idx="2">
                  <c:v>15.9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13.1</c:v>
                </c:pt>
                <c:pt idx="2">
                  <c:v>15.7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13.1</c:v>
                </c:pt>
                <c:pt idx="2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5.3</c:v>
                </c:pt>
                <c:pt idx="2">
                  <c:v>2.5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19.2</c:v>
                </c:pt>
                <c:pt idx="1">
                  <c:v>8.3000000000000007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17700864"/>
        <c:axId val="117772288"/>
      </c:barChart>
      <c:catAx>
        <c:axId val="11770086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772288"/>
        <c:crosses val="autoZero"/>
        <c:auto val="1"/>
        <c:lblAlgn val="ctr"/>
        <c:lblOffset val="100"/>
        <c:tickLblSkip val="1"/>
        <c:noMultiLvlLbl val="0"/>
      </c:catAx>
      <c:valAx>
        <c:axId val="1177722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770086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16.7</c:v>
                </c:pt>
                <c:pt idx="1">
                  <c:v>14.9</c:v>
                </c:pt>
                <c:pt idx="2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36.4</c:v>
                </c:pt>
                <c:pt idx="1">
                  <c:v>40.700000000000003</c:v>
                </c:pt>
                <c:pt idx="2">
                  <c:v>51.1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14.4</c:v>
                </c:pt>
                <c:pt idx="1">
                  <c:v>19.5</c:v>
                </c:pt>
                <c:pt idx="2">
                  <c:v>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16.5</c:v>
                </c:pt>
                <c:pt idx="1">
                  <c:v>14.4</c:v>
                </c:pt>
                <c:pt idx="2">
                  <c:v>19.8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4.5999999999999996</c:v>
                </c:pt>
                <c:pt idx="2">
                  <c:v>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</c:v>
                </c:pt>
                <c:pt idx="1">
                  <c:v>2.9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3.3</c:v>
                </c:pt>
                <c:pt idx="1">
                  <c:v>3.1</c:v>
                </c:pt>
                <c:pt idx="2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7972352"/>
        <c:axId val="117978240"/>
      </c:barChart>
      <c:catAx>
        <c:axId val="11797235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7978240"/>
        <c:crosses val="autoZero"/>
        <c:auto val="1"/>
        <c:lblAlgn val="ctr"/>
        <c:lblOffset val="100"/>
        <c:noMultiLvlLbl val="0"/>
      </c:catAx>
      <c:valAx>
        <c:axId val="1179782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7972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8EF7-CB04-4BC3-869B-88F93606F650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AD14-78B8-4E73-A420-98C76295D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9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99DD193-9B1B-4B99-BC19-CE791DBBC3A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99DD193-9B1B-4B99-BC19-CE791DBBC3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99DD193-9B1B-4B99-BC19-CE791DBBC3A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9DD193-9B1B-4B99-BC19-CE791DBBC3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99DD193-9B1B-4B99-BC19-CE791DBBC3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26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6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6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54535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199DD193-9B1B-4B99-BC19-CE791DBBC3A8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Декабрь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6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4646241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5456691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Декабрь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8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134913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1940562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Декабрь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4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1592106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4194505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dirty="0" err="1" smtClean="0">
                <a:latin typeface="Arial"/>
              </a:rPr>
              <a:t>Россия</a:t>
            </a:r>
            <a:r>
              <a:rPr lang="en-US" sz="1400" dirty="0" smtClean="0">
                <a:latin typeface="Arial"/>
              </a:rPr>
              <a:t> 0+, </a:t>
            </a:r>
            <a:r>
              <a:rPr lang="en-US" sz="1400" dirty="0" err="1" smtClean="0">
                <a:latin typeface="Arial"/>
              </a:rPr>
              <a:t>Декабрь</a:t>
            </a:r>
            <a:r>
              <a:rPr lang="en-US" sz="1400" dirty="0" smtClean="0">
                <a:latin typeface="Arial"/>
              </a:rPr>
              <a:t> 2016, Monthly Reach в </a:t>
            </a:r>
            <a:r>
              <a:rPr lang="en-US" sz="1400" dirty="0" err="1" smtClean="0">
                <a:latin typeface="Arial"/>
              </a:rPr>
              <a:t>тыс.чел</a:t>
            </a:r>
            <a:r>
              <a:rPr lang="en-US" sz="1400" dirty="0" smtClean="0">
                <a:latin typeface="Arial"/>
              </a:rPr>
              <a:t>., Affinity Internet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504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</a:t>
            </a:r>
            <a:r>
              <a:rPr lang="ru-RU" dirty="0" smtClean="0"/>
              <a:t>екабрь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87230"/>
              </p:ext>
            </p:extLst>
          </p:nvPr>
        </p:nvGraphicFramePr>
        <p:xfrm>
          <a:off x="179388" y="1011157"/>
          <a:ext cx="8010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1126690497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3079233305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482723182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952.5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123.0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667.1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306.6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82.6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5.7%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7.7%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7.5%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8.0%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7.7%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43.4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381.3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681.2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268.1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122.1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29.9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2.3%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3.1%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3.0%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3.2%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3.2%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17.3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39.0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19.0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592.4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419.2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72.2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0.6%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1.0%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20.1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11.8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76207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09592905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7390583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2 381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592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8442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1504616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6259092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829433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1952735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3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131744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1408713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2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1781514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146749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6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2919920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5275887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2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237651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3699950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Декабрь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5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WebIndex_Theme_mediascope</Template>
  <TotalTime>75</TotalTime>
  <Words>933</Words>
  <Application>Microsoft Office PowerPoint</Application>
  <PresentationFormat>Экран (4:3)</PresentationFormat>
  <Paragraphs>542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WebIndex_Theme_mediascope</vt:lpstr>
      <vt:lpstr>Grey Box Masters</vt:lpstr>
      <vt:lpstr>NO Grey Box Masters</vt:lpstr>
      <vt:lpstr>GRID LAYOUT</vt:lpstr>
      <vt:lpstr>1_3. TNS 4x3 Monitor Template</vt:lpstr>
      <vt:lpstr>Аудитория Drive2.ru Декабрь 2016 </vt:lpstr>
      <vt:lpstr>Аудитория Drive2.ru Декабрь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Декабрь 2016</dc:title>
  <dc:creator>Natalya Shavlova</dc:creator>
  <cp:lastModifiedBy>Natalya Shavlova</cp:lastModifiedBy>
  <cp:revision>12</cp:revision>
  <dcterms:created xsi:type="dcterms:W3CDTF">2017-01-19T15:40:11Z</dcterms:created>
  <dcterms:modified xsi:type="dcterms:W3CDTF">2017-01-23T12:51:40Z</dcterms:modified>
</cp:coreProperties>
</file>