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2F-4EA8-A565-2ADCB885B6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2F-4EA8-A565-2ADCB885B6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2F-4EA8-A565-2ADCB885B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39008"/>
        <c:axId val="109369984"/>
      </c:lineChart>
      <c:dateAx>
        <c:axId val="10933900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369984"/>
        <c:crosses val="autoZero"/>
        <c:auto val="1"/>
        <c:lblOffset val="100"/>
        <c:baseTimeUnit val="months"/>
        <c:majorUnit val="1"/>
        <c:majorTimeUnit val="months"/>
      </c:dateAx>
      <c:valAx>
        <c:axId val="1093699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3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6F3-46AC-A282-B81DCD4C40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6F3-46AC-A282-B81DCD4C40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6F3-46AC-A282-B81DCD4C40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42.7</c:v>
                </c:pt>
                <c:pt idx="2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F3-46AC-A282-B81DCD4C40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6F3-46AC-A282-B81DCD4C40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6F3-46AC-A282-B81DCD4C40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6F3-46AC-A282-B81DCD4C40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44.3</c:v>
                </c:pt>
                <c:pt idx="2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F3-46AC-A282-B81DCD4C40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6F3-46AC-A282-B81DCD4C40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6F3-46AC-A282-B81DCD4C40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6F3-46AC-A282-B81DCD4C40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6.6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F3-46AC-A282-B81DCD4C40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69750016"/>
        <c:axId val="371079424"/>
      </c:barChart>
      <c:catAx>
        <c:axId val="369750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1079424"/>
        <c:crosses val="autoZero"/>
        <c:auto val="1"/>
        <c:lblAlgn val="ctr"/>
        <c:lblOffset val="100"/>
        <c:tickLblSkip val="1"/>
        <c:noMultiLvlLbl val="0"/>
      </c:catAx>
      <c:valAx>
        <c:axId val="3710794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69750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E3-4678-8693-6A4D7C27D3B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E3-4678-8693-6A4D7C27D3B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E3-4678-8693-6A4D7C27D3B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E3-4678-8693-6A4D7C27D3B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4E3-4678-8693-6A4D7C27D3B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E3-4678-8693-6A4D7C27D3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52.8</c:v>
                </c:pt>
                <c:pt idx="1">
                  <c:v>54.4</c:v>
                </c:pt>
                <c:pt idx="2">
                  <c:v>48.7</c:v>
                </c:pt>
                <c:pt idx="3">
                  <c:v>54.7</c:v>
                </c:pt>
                <c:pt idx="4">
                  <c:v>39.4</c:v>
                </c:pt>
                <c:pt idx="5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E3-4678-8693-6A4D7C27D3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4E3-4678-8693-6A4D7C27D3B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4E3-4678-8693-6A4D7C27D3B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E3-4678-8693-6A4D7C27D3B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4E3-4678-8693-6A4D7C27D3B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4E3-4678-8693-6A4D7C27D3B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4E3-4678-8693-6A4D7C27D3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38.200000000000003</c:v>
                </c:pt>
                <c:pt idx="1">
                  <c:v>36.5</c:v>
                </c:pt>
                <c:pt idx="2">
                  <c:v>40</c:v>
                </c:pt>
                <c:pt idx="3">
                  <c:v>32.200000000000003</c:v>
                </c:pt>
                <c:pt idx="4">
                  <c:v>48.4</c:v>
                </c:pt>
                <c:pt idx="5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E3-4678-8693-6A4D7C27D3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4E3-4678-8693-6A4D7C27D3B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4E3-4678-8693-6A4D7C27D3B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4E3-4678-8693-6A4D7C27D3B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4E3-4678-8693-6A4D7C27D3B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4E3-4678-8693-6A4D7C27D3B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4E3-4678-8693-6A4D7C27D3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3.7</c:v>
                </c:pt>
                <c:pt idx="1">
                  <c:v>1.5</c:v>
                </c:pt>
                <c:pt idx="2">
                  <c:v>6.5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4E3-4678-8693-6A4D7C27D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72673920"/>
        <c:axId val="373009408"/>
      </c:barChart>
      <c:catAx>
        <c:axId val="372673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73009408"/>
        <c:crosses val="autoZero"/>
        <c:auto val="1"/>
        <c:lblAlgn val="ctr"/>
        <c:lblOffset val="100"/>
        <c:noMultiLvlLbl val="0"/>
      </c:catAx>
      <c:valAx>
        <c:axId val="373009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72673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27-45F5-8F62-59986C93F50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27-45F5-8F62-59986C93F50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A27-45F5-8F62-59986C93F50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42.9</c:v>
                </c:pt>
                <c:pt idx="2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27-45F5-8F62-59986C93F5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A27-45F5-8F62-59986C93F50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A27-45F5-8F62-59986C93F50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A27-45F5-8F62-59986C93F50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44.3</c:v>
                </c:pt>
                <c:pt idx="2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27-45F5-8F62-59986C93F5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A27-45F5-8F62-59986C93F50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A27-45F5-8F62-59986C93F50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A27-45F5-8F62-59986C93F50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6.5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27-45F5-8F62-59986C93F5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76544640"/>
        <c:axId val="377186944"/>
      </c:barChart>
      <c:catAx>
        <c:axId val="3765446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7186944"/>
        <c:crosses val="autoZero"/>
        <c:auto val="1"/>
        <c:lblAlgn val="ctr"/>
        <c:lblOffset val="100"/>
        <c:tickLblSkip val="1"/>
        <c:noMultiLvlLbl val="0"/>
      </c:catAx>
      <c:valAx>
        <c:axId val="37718694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765446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23C-44B1-894F-68B59543356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3C-44B1-894F-68B59543356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23C-44B1-894F-68B59543356A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3C-44B1-894F-68B59543356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56.6</c:v>
                </c:pt>
                <c:pt idx="1">
                  <c:v>58.5</c:v>
                </c:pt>
                <c:pt idx="2">
                  <c:v>45.3</c:v>
                </c:pt>
                <c:pt idx="3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C-44B1-894F-68B5954335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23C-44B1-894F-68B59543356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23C-44B1-894F-68B59543356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23C-44B1-894F-68B59543356A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23C-44B1-894F-68B59543356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34.799999999999997</c:v>
                </c:pt>
                <c:pt idx="1">
                  <c:v>33.6</c:v>
                </c:pt>
                <c:pt idx="2">
                  <c:v>38.1</c:v>
                </c:pt>
                <c:pt idx="3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3C-44B1-894F-68B5954335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23C-44B1-894F-68B59543356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23C-44B1-894F-68B59543356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23C-44B1-894F-68B59543356A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23C-44B1-894F-68B59543356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3.5</c:v>
                </c:pt>
                <c:pt idx="1">
                  <c:v>0.6</c:v>
                </c:pt>
                <c:pt idx="2">
                  <c:v>4.9000000000000004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3C-44B1-894F-68B595433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83787008"/>
        <c:axId val="383847808"/>
      </c:barChart>
      <c:catAx>
        <c:axId val="383787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83847808"/>
        <c:crosses val="autoZero"/>
        <c:auto val="1"/>
        <c:lblAlgn val="ctr"/>
        <c:lblOffset val="100"/>
        <c:noMultiLvlLbl val="0"/>
      </c:catAx>
      <c:valAx>
        <c:axId val="3838478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3787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8A1D-47B0-9DBF-F698ED15B4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8A1D-47B0-9DBF-F698ED15B4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8A1D-47B0-9DBF-F698ED15B4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8A1D-47B0-9DBF-F698ED15B47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8A1D-47B0-9DBF-F698ED15B4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8A1D-47B0-9DBF-F698ED15B47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8A1D-47B0-9DBF-F698ED15B4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8A1D-47B0-9DBF-F698ED15B47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8A1D-47B0-9DBF-F698ED15B47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8A1D-47B0-9DBF-F698ED15B4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8A1D-47B0-9DBF-F698ED15B47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8A1D-47B0-9DBF-F698ED15B4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8A1D-47B0-9DBF-F698ED15B47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8A1D-47B0-9DBF-F698ED15B4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8A1D-47B0-9DBF-F698ED15B47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8A1D-47B0-9DBF-F698ED15B47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8A1D-47B0-9DBF-F698ED15B4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8A1D-47B0-9DBF-F698ED15B4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8A1D-47B0-9DBF-F698ED15B47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8A1D-47B0-9DBF-F698ED15B471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8A1D-47B0-9DBF-F698ED15B47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8A1D-47B0-9DBF-F698ED15B47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8A1D-47B0-9DBF-F698ED15B47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8A1D-47B0-9DBF-F698ED15B47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8A1D-47B0-9DBF-F698ED15B471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8A1D-47B0-9DBF-F698ED15B47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8A1D-47B0-9DBF-F698ED15B47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8A1D-47B0-9DBF-F698ED15B47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8A1D-47B0-9DBF-F698ED15B47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8A1D-47B0-9DBF-F698ED15B47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8A1D-47B0-9DBF-F698ED15B471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8A1D-47B0-9DBF-F698ED15B47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8A1D-47B0-9DBF-F698ED15B47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8A1D-47B0-9DBF-F698ED15B471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8A1D-47B0-9DBF-F698ED15B47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8A1D-47B0-9DBF-F698ED15B47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8A1D-47B0-9DBF-F698ED15B471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8A1D-47B0-9DBF-F698ED15B471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8A1D-47B0-9DBF-F698ED15B471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8A1D-47B0-9DBF-F698ED15B471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8A1D-47B0-9DBF-F698ED15B471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8A1D-47B0-9DBF-F698ED15B471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8A1D-47B0-9DBF-F698ED15B471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8A1D-47B0-9DBF-F698ED15B471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8A1D-47B0-9DBF-F698ED15B471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8A1D-47B0-9DBF-F698ED15B471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8A1D-47B0-9DBF-F698ED15B471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8A1D-47B0-9DBF-F698ED15B471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8A1D-47B0-9DBF-F698ED15B471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8A1D-47B0-9DBF-F698ED15B471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8A1D-47B0-9DBF-F698ED15B471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8A1D-47B0-9DBF-F698ED15B471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8A1D-47B0-9DBF-F698ED15B471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8A1D-47B0-9DBF-F698ED15B471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8A1D-47B0-9DBF-F698ED15B471}"/>
                </c:ext>
              </c:extLst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8A1D-47B0-9DBF-F698ED15B471}"/>
                </c:ext>
              </c:extLst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8A1D-47B0-9DBF-F698ED15B471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8A1D-47B0-9DBF-F698ED15B4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3.2</c:v>
                </c:pt>
                <c:pt idx="1">
                  <c:v>4.0999999999999996</c:v>
                </c:pt>
                <c:pt idx="2">
                  <c:v>6.2</c:v>
                </c:pt>
                <c:pt idx="3">
                  <c:v>4.8</c:v>
                </c:pt>
                <c:pt idx="4">
                  <c:v>13.2</c:v>
                </c:pt>
                <c:pt idx="5">
                  <c:v>16.5</c:v>
                </c:pt>
                <c:pt idx="6">
                  <c:v>31.5</c:v>
                </c:pt>
                <c:pt idx="7">
                  <c:v>20.6</c:v>
                </c:pt>
                <c:pt idx="8">
                  <c:v>4.8</c:v>
                </c:pt>
                <c:pt idx="9">
                  <c:v>5.8</c:v>
                </c:pt>
                <c:pt idx="10">
                  <c:v>6.9</c:v>
                </c:pt>
                <c:pt idx="11">
                  <c:v>4.4000000000000004</c:v>
                </c:pt>
                <c:pt idx="12">
                  <c:v>16</c:v>
                </c:pt>
                <c:pt idx="13">
                  <c:v>16.899999999999999</c:v>
                </c:pt>
                <c:pt idx="14">
                  <c:v>27.8</c:v>
                </c:pt>
                <c:pt idx="15">
                  <c:v>17.399999999999999</c:v>
                </c:pt>
                <c:pt idx="16">
                  <c:v>6.1</c:v>
                </c:pt>
                <c:pt idx="17">
                  <c:v>6.9</c:v>
                </c:pt>
                <c:pt idx="18">
                  <c:v>8.3000000000000007</c:v>
                </c:pt>
                <c:pt idx="19">
                  <c:v>4</c:v>
                </c:pt>
                <c:pt idx="20">
                  <c:v>17.399999999999999</c:v>
                </c:pt>
                <c:pt idx="21">
                  <c:v>16.5</c:v>
                </c:pt>
                <c:pt idx="22">
                  <c:v>25.7</c:v>
                </c:pt>
                <c:pt idx="23">
                  <c:v>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8A1D-47B0-9DBF-F698ED15B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00289792"/>
        <c:axId val="400525952"/>
      </c:bubbleChart>
      <c:valAx>
        <c:axId val="40028979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00525952"/>
        <c:crosses val="autoZero"/>
        <c:crossBetween val="midCat"/>
      </c:valAx>
      <c:valAx>
        <c:axId val="40052595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0028979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830-4C8A-B2DF-064E02F778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830-4C8A-B2DF-064E02F778FD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A830-4C8A-B2DF-064E02F778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A830-4C8A-B2DF-064E02F778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A830-4C8A-B2DF-064E02F778F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A830-4C8A-B2DF-064E02F778FD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A830-4C8A-B2DF-064E02F778F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830-4C8A-B2DF-064E02F778F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A830-4C8A-B2DF-064E02F778FD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A830-4C8A-B2DF-064E02F778F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A830-4C8A-B2DF-064E02F778F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A830-4C8A-B2DF-064E02F778F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A830-4C8A-B2DF-064E02F778FD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A830-4C8A-B2DF-064E02F778FD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A830-4C8A-B2DF-064E02F778F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A830-4C8A-B2DF-064E02F778FD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A830-4C8A-B2DF-064E02F778F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A830-4C8A-B2DF-064E02F778F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A830-4C8A-B2DF-064E02F778FD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A830-4C8A-B2DF-064E02F778FD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A830-4C8A-B2DF-064E02F778F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A830-4C8A-B2DF-064E02F778F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A830-4C8A-B2DF-064E02F778F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A830-4C8A-B2DF-064E02F778F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A830-4C8A-B2DF-064E02F778F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A830-4C8A-B2DF-064E02F778F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A830-4C8A-B2DF-064E02F778F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A830-4C8A-B2DF-064E02F778F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A830-4C8A-B2DF-064E02F778F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A830-4C8A-B2DF-064E02F778F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A830-4C8A-B2DF-064E02F778F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A830-4C8A-B2DF-064E02F778F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A830-4C8A-B2DF-064E02F778F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A830-4C8A-B2DF-064E02F778FD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A830-4C8A-B2DF-064E02F778F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A830-4C8A-B2DF-064E02F778F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A830-4C8A-B2DF-064E02F778F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A830-4C8A-B2DF-064E02F778FD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A830-4C8A-B2DF-064E02F778FD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A830-4C8A-B2DF-064E02F778FD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A830-4C8A-B2DF-064E02F778FD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A830-4C8A-B2DF-064E02F778FD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A830-4C8A-B2DF-064E02F778FD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A830-4C8A-B2DF-064E02F778FD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A830-4C8A-B2DF-064E02F778FD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A830-4C8A-B2DF-064E02F778FD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A830-4C8A-B2DF-064E02F778FD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A830-4C8A-B2DF-064E02F778FD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A830-4C8A-B2DF-064E02F778FD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A830-4C8A-B2DF-064E02F778FD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A830-4C8A-B2DF-064E02F778FD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A830-4C8A-B2DF-064E02F778FD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A830-4C8A-B2DF-064E02F778FD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A830-4C8A-B2DF-064E02F778FD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A830-4C8A-B2DF-064E02F778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5.3</c:v>
                </c:pt>
                <c:pt idx="1">
                  <c:v>2.4</c:v>
                </c:pt>
                <c:pt idx="2">
                  <c:v>14.8</c:v>
                </c:pt>
                <c:pt idx="3">
                  <c:v>14.3</c:v>
                </c:pt>
                <c:pt idx="4">
                  <c:v>16.5</c:v>
                </c:pt>
                <c:pt idx="5">
                  <c:v>31.2</c:v>
                </c:pt>
                <c:pt idx="6">
                  <c:v>14.6</c:v>
                </c:pt>
                <c:pt idx="7">
                  <c:v>6.4</c:v>
                </c:pt>
                <c:pt idx="8">
                  <c:v>2.6</c:v>
                </c:pt>
                <c:pt idx="9">
                  <c:v>11.5</c:v>
                </c:pt>
                <c:pt idx="10">
                  <c:v>15.6</c:v>
                </c:pt>
                <c:pt idx="11">
                  <c:v>16.399999999999999</c:v>
                </c:pt>
                <c:pt idx="12">
                  <c:v>29.1</c:v>
                </c:pt>
                <c:pt idx="13">
                  <c:v>17</c:v>
                </c:pt>
                <c:pt idx="14">
                  <c:v>5.7</c:v>
                </c:pt>
                <c:pt idx="15">
                  <c:v>3.1</c:v>
                </c:pt>
                <c:pt idx="16">
                  <c:v>9</c:v>
                </c:pt>
                <c:pt idx="17">
                  <c:v>16.600000000000001</c:v>
                </c:pt>
                <c:pt idx="18">
                  <c:v>16.899999999999999</c:v>
                </c:pt>
                <c:pt idx="19">
                  <c:v>28.4</c:v>
                </c:pt>
                <c:pt idx="20">
                  <c:v>18.600000000000001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A830-4C8A-B2DF-064E02F77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07814528"/>
        <c:axId val="407818240"/>
      </c:bubbleChart>
      <c:valAx>
        <c:axId val="40781452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07818240"/>
        <c:crosses val="autoZero"/>
        <c:crossBetween val="midCat"/>
      </c:valAx>
      <c:valAx>
        <c:axId val="40781824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0781452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DC8-43AF-91B8-3CC6AA34F06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C8-43AF-91B8-3CC6AA34F06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DC8-43AF-91B8-3CC6AA34F06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C8-43AF-91B8-3CC6AA34F06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DC8-43AF-91B8-3CC6AA34F06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DC8-43AF-91B8-3CC6AA34F068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DC8-43AF-91B8-3CC6AA34F068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DC8-43AF-91B8-3CC6AA34F06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C8-43AF-91B8-3CC6AA34F068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DC8-43AF-91B8-3CC6AA34F068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DC8-43AF-91B8-3CC6AA34F068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DC8-43AF-91B8-3CC6AA34F068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DC8-43AF-91B8-3CC6AA34F068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DC8-43AF-91B8-3CC6AA34F068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DC8-43AF-91B8-3CC6AA34F0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975.2</c:v>
                </c:pt>
                <c:pt idx="1">
                  <c:v>1672.4</c:v>
                </c:pt>
                <c:pt idx="2">
                  <c:v>1070.5999999999999</c:v>
                </c:pt>
                <c:pt idx="3">
                  <c:v>1133.7</c:v>
                </c:pt>
                <c:pt idx="4">
                  <c:v>260.60000000000002</c:v>
                </c:pt>
                <c:pt idx="5">
                  <c:v>537.79999999999995</c:v>
                </c:pt>
                <c:pt idx="6">
                  <c:v>451.7</c:v>
                </c:pt>
                <c:pt idx="7">
                  <c:v>397.9</c:v>
                </c:pt>
                <c:pt idx="9">
                  <c:v>1206.8</c:v>
                </c:pt>
                <c:pt idx="10">
                  <c:v>1847.6</c:v>
                </c:pt>
                <c:pt idx="11">
                  <c:v>1097.8</c:v>
                </c:pt>
                <c:pt idx="12">
                  <c:v>1082.0999999999999</c:v>
                </c:pt>
                <c:pt idx="13">
                  <c:v>582.79999999999995</c:v>
                </c:pt>
                <c:pt idx="14">
                  <c:v>198.8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DC8-43AF-91B8-3CC6AA34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14339072"/>
        <c:axId val="414343168"/>
      </c:barChart>
      <c:catAx>
        <c:axId val="414339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14343168"/>
        <c:crosses val="autoZero"/>
        <c:auto val="1"/>
        <c:lblAlgn val="ctr"/>
        <c:lblOffset val="100"/>
        <c:noMultiLvlLbl val="0"/>
      </c:catAx>
      <c:valAx>
        <c:axId val="41434316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1433907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23-4413-A7AF-BB59D464ABA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23-4413-A7AF-BB59D464ABA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23-4413-A7AF-BB59D464ABA9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23-4413-A7AF-BB59D464ABA9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023-4413-A7AF-BB59D464ABA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023-4413-A7AF-BB59D464ABA9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023-4413-A7AF-BB59D464ABA9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023-4413-A7AF-BB59D464ABA9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023-4413-A7AF-BB59D464ABA9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023-4413-A7AF-BB59D464ABA9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023-4413-A7AF-BB59D464ABA9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023-4413-A7AF-BB59D464ABA9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023-4413-A7AF-BB59D464ABA9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023-4413-A7AF-BB59D464ABA9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023-4413-A7AF-BB59D464AB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154</c:v>
                </c:pt>
                <c:pt idx="1">
                  <c:v>220</c:v>
                </c:pt>
                <c:pt idx="2">
                  <c:v>171</c:v>
                </c:pt>
                <c:pt idx="3">
                  <c:v>103</c:v>
                </c:pt>
                <c:pt idx="4">
                  <c:v>43</c:v>
                </c:pt>
                <c:pt idx="5">
                  <c:v>71</c:v>
                </c:pt>
                <c:pt idx="6">
                  <c:v>69</c:v>
                </c:pt>
                <c:pt idx="7">
                  <c:v>29</c:v>
                </c:pt>
                <c:pt idx="9">
                  <c:v>179</c:v>
                </c:pt>
                <c:pt idx="10">
                  <c:v>161</c:v>
                </c:pt>
                <c:pt idx="11">
                  <c:v>122</c:v>
                </c:pt>
                <c:pt idx="12">
                  <c:v>83</c:v>
                </c:pt>
                <c:pt idx="13">
                  <c:v>71</c:v>
                </c:pt>
                <c:pt idx="14">
                  <c:v>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C023-4413-A7AF-BB59D464A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14980352"/>
        <c:axId val="415460736"/>
      </c:barChart>
      <c:catAx>
        <c:axId val="414980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15460736"/>
        <c:crossesAt val="100"/>
        <c:auto val="1"/>
        <c:lblAlgn val="ctr"/>
        <c:lblOffset val="100"/>
        <c:noMultiLvlLbl val="0"/>
      </c:catAx>
      <c:valAx>
        <c:axId val="415460736"/>
        <c:scaling>
          <c:orientation val="minMax"/>
          <c:min val="-50"/>
        </c:scaling>
        <c:delete val="1"/>
        <c:axPos val="t"/>
        <c:numFmt formatCode="0" sourceLinked="1"/>
        <c:majorTickMark val="out"/>
        <c:minorTickMark val="none"/>
        <c:tickLblPos val="nextTo"/>
        <c:crossAx val="41498035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73C-4E4D-8B10-D78A6797D5D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3C-4E4D-8B10-D78A6797D5D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73C-4E4D-8B10-D78A6797D5D4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73C-4E4D-8B10-D78A6797D5D4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73C-4E4D-8B10-D78A6797D5D4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73C-4E4D-8B10-D78A6797D5D4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73C-4E4D-8B10-D78A6797D5D4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73C-4E4D-8B10-D78A6797D5D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3C-4E4D-8B10-D78A6797D5D4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73C-4E4D-8B10-D78A6797D5D4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73C-4E4D-8B10-D78A6797D5D4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73C-4E4D-8B10-D78A6797D5D4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73C-4E4D-8B10-D78A6797D5D4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73C-4E4D-8B10-D78A6797D5D4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73C-4E4D-8B10-D78A6797D5D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975.2</c:v>
                </c:pt>
                <c:pt idx="1">
                  <c:v>1672.4</c:v>
                </c:pt>
                <c:pt idx="2">
                  <c:v>1070.5999999999999</c:v>
                </c:pt>
                <c:pt idx="3">
                  <c:v>1133.7</c:v>
                </c:pt>
                <c:pt idx="4">
                  <c:v>260.60000000000002</c:v>
                </c:pt>
                <c:pt idx="5">
                  <c:v>537.79999999999995</c:v>
                </c:pt>
                <c:pt idx="6">
                  <c:v>451.7</c:v>
                </c:pt>
                <c:pt idx="7">
                  <c:v>397.9</c:v>
                </c:pt>
                <c:pt idx="9">
                  <c:v>1206.8</c:v>
                </c:pt>
                <c:pt idx="10">
                  <c:v>1847.6</c:v>
                </c:pt>
                <c:pt idx="11">
                  <c:v>1097.8</c:v>
                </c:pt>
                <c:pt idx="12">
                  <c:v>1082.0999999999999</c:v>
                </c:pt>
                <c:pt idx="13">
                  <c:v>582.79999999999995</c:v>
                </c:pt>
                <c:pt idx="14">
                  <c:v>198.8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73C-4E4D-8B10-D78A6797D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19166848"/>
        <c:axId val="419245056"/>
      </c:barChart>
      <c:catAx>
        <c:axId val="4191668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19245056"/>
        <c:crosses val="autoZero"/>
        <c:auto val="1"/>
        <c:lblAlgn val="ctr"/>
        <c:lblOffset val="100"/>
        <c:noMultiLvlLbl val="0"/>
      </c:catAx>
      <c:valAx>
        <c:axId val="41924505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191668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75-4C69-9A5E-BCE1C29A469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75-4C69-9A5E-BCE1C29A469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75-4C69-9A5E-BCE1C29A469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75-4C69-9A5E-BCE1C29A469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75-4C69-9A5E-BCE1C29A469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75-4C69-9A5E-BCE1C29A4698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675-4C69-9A5E-BCE1C29A4698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75-4C69-9A5E-BCE1C29A4698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675-4C69-9A5E-BCE1C29A4698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675-4C69-9A5E-BCE1C29A4698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675-4C69-9A5E-BCE1C29A4698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75-4C69-9A5E-BCE1C29A4698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675-4C69-9A5E-BCE1C29A4698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675-4C69-9A5E-BCE1C29A4698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675-4C69-9A5E-BCE1C29A46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128</c:v>
                </c:pt>
                <c:pt idx="1">
                  <c:v>198</c:v>
                </c:pt>
                <c:pt idx="2">
                  <c:v>167</c:v>
                </c:pt>
                <c:pt idx="3">
                  <c:v>128</c:v>
                </c:pt>
                <c:pt idx="4">
                  <c:v>40</c:v>
                </c:pt>
                <c:pt idx="5">
                  <c:v>63</c:v>
                </c:pt>
                <c:pt idx="6">
                  <c:v>62</c:v>
                </c:pt>
                <c:pt idx="7">
                  <c:v>35</c:v>
                </c:pt>
                <c:pt idx="9">
                  <c:v>120</c:v>
                </c:pt>
                <c:pt idx="10">
                  <c:v>114</c:v>
                </c:pt>
                <c:pt idx="11">
                  <c:v>94</c:v>
                </c:pt>
                <c:pt idx="12">
                  <c:v>126</c:v>
                </c:pt>
                <c:pt idx="13">
                  <c:v>67</c:v>
                </c:pt>
                <c:pt idx="14">
                  <c:v>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9675-4C69-9A5E-BCE1C29A4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30325760"/>
        <c:axId val="430795776"/>
      </c:barChart>
      <c:catAx>
        <c:axId val="43032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30795776"/>
        <c:crossesAt val="100"/>
        <c:auto val="1"/>
        <c:lblAlgn val="ctr"/>
        <c:lblOffset val="100"/>
        <c:noMultiLvlLbl val="0"/>
      </c:catAx>
      <c:valAx>
        <c:axId val="430795776"/>
        <c:scaling>
          <c:orientation val="minMax"/>
          <c:min val="-50"/>
        </c:scaling>
        <c:delete val="1"/>
        <c:axPos val="t"/>
        <c:numFmt formatCode="0" sourceLinked="1"/>
        <c:majorTickMark val="out"/>
        <c:minorTickMark val="none"/>
        <c:tickLblPos val="nextTo"/>
        <c:crossAx val="43032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71-44D6-9830-7EA28996892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71-44D6-9830-7EA28996892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271-44D6-9830-7EA2899689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11.7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1-44D6-9830-7EA289968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271-44D6-9830-7EA28996892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71-44D6-9830-7EA28996892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271-44D6-9830-7EA2899689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</c:v>
                </c:pt>
                <c:pt idx="2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71-44D6-9830-7EA2899689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271-44D6-9830-7EA28996892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271-44D6-9830-7EA28996892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271-44D6-9830-7EA2899689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9.8000000000000007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271-44D6-9830-7EA2899689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271-44D6-9830-7EA28996892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271-44D6-9830-7EA28996892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271-44D6-9830-7EA2899689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271-44D6-9830-7EA28996892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271-44D6-9830-7EA28996892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271-44D6-9830-7EA28996892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2271-44D6-9830-7EA2899689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10.1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271-44D6-9830-7EA28996892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271-44D6-9830-7EA28996892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271-44D6-9830-7EA28996892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2271-44D6-9830-7EA2899689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13.1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271-44D6-9830-7EA28996892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2271-44D6-9830-7EA28996892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2271-44D6-9830-7EA28996892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2271-44D6-9830-7EA2899689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271-44D6-9830-7EA28996892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2271-44D6-9830-7EA28996892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2271-44D6-9830-7EA28996892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2271-44D6-9830-7EA2899689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17.399999999999999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271-44D6-9830-7EA289968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17800960"/>
        <c:axId val="117803648"/>
      </c:barChart>
      <c:catAx>
        <c:axId val="11780096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03648"/>
        <c:crosses val="autoZero"/>
        <c:auto val="1"/>
        <c:lblAlgn val="ctr"/>
        <c:lblOffset val="100"/>
        <c:tickLblSkip val="1"/>
        <c:noMultiLvlLbl val="0"/>
      </c:catAx>
      <c:valAx>
        <c:axId val="1178036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780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23-4FD2-88B2-1F4DA15B0A2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23-4FD2-88B2-1F4DA15B0A2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923-4FD2-88B2-1F4DA15B0A2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23-4FD2-88B2-1F4DA15B0A2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923-4FD2-88B2-1F4DA15B0A2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923-4FD2-88B2-1F4DA15B0A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10.8</c:v>
                </c:pt>
                <c:pt idx="3">
                  <c:v>6.9</c:v>
                </c:pt>
                <c:pt idx="4">
                  <c:v>16.2</c:v>
                </c:pt>
                <c:pt idx="5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23-4FD2-88B2-1F4DA15B0A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923-4FD2-88B2-1F4DA15B0A2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923-4FD2-88B2-1F4DA15B0A2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923-4FD2-88B2-1F4DA15B0A2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923-4FD2-88B2-1F4DA15B0A2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923-4FD2-88B2-1F4DA15B0A2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923-4FD2-88B2-1F4DA15B0A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28.2</c:v>
                </c:pt>
                <c:pt idx="1">
                  <c:v>26.9</c:v>
                </c:pt>
                <c:pt idx="2">
                  <c:v>35.799999999999997</c:v>
                </c:pt>
                <c:pt idx="3">
                  <c:v>22.8</c:v>
                </c:pt>
                <c:pt idx="4">
                  <c:v>23.8</c:v>
                </c:pt>
                <c:pt idx="5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923-4FD2-88B2-1F4DA15B0A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923-4FD2-88B2-1F4DA15B0A2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923-4FD2-88B2-1F4DA15B0A2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923-4FD2-88B2-1F4DA15B0A2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923-4FD2-88B2-1F4DA15B0A2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923-4FD2-88B2-1F4DA15B0A2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923-4FD2-88B2-1F4DA15B0A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17.3</c:v>
                </c:pt>
                <c:pt idx="1">
                  <c:v>14.7</c:v>
                </c:pt>
                <c:pt idx="2">
                  <c:v>17.2</c:v>
                </c:pt>
                <c:pt idx="3">
                  <c:v>21.4</c:v>
                </c:pt>
                <c:pt idx="4">
                  <c:v>14.5</c:v>
                </c:pt>
                <c:pt idx="5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923-4FD2-88B2-1F4DA15B0A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923-4FD2-88B2-1F4DA15B0A2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923-4FD2-88B2-1F4DA15B0A2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1923-4FD2-88B2-1F4DA15B0A2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923-4FD2-88B2-1F4DA15B0A2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923-4FD2-88B2-1F4DA15B0A2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923-4FD2-88B2-1F4DA15B0A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18.100000000000001</c:v>
                </c:pt>
                <c:pt idx="1">
                  <c:v>27.8</c:v>
                </c:pt>
                <c:pt idx="2">
                  <c:v>12.2</c:v>
                </c:pt>
                <c:pt idx="3">
                  <c:v>15</c:v>
                </c:pt>
                <c:pt idx="4">
                  <c:v>13.3</c:v>
                </c:pt>
                <c:pt idx="5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923-4FD2-88B2-1F4DA15B0A2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923-4FD2-88B2-1F4DA15B0A2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923-4FD2-88B2-1F4DA15B0A2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923-4FD2-88B2-1F4DA15B0A2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1923-4FD2-88B2-1F4DA15B0A2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1923-4FD2-88B2-1F4DA15B0A2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923-4FD2-88B2-1F4DA15B0A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4.3</c:v>
                </c:pt>
                <c:pt idx="3" formatCode="0.0">
                  <c:v>14</c:v>
                </c:pt>
                <c:pt idx="4" formatCode="0.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923-4FD2-88B2-1F4DA15B0A2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1923-4FD2-88B2-1F4DA15B0A2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1923-4FD2-88B2-1F4DA15B0A2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1923-4FD2-88B2-1F4DA15B0A2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1923-4FD2-88B2-1F4DA15B0A2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1923-4FD2-88B2-1F4DA15B0A2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1923-4FD2-88B2-1F4DA15B0A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8.6999999999999993</c:v>
                </c:pt>
                <c:pt idx="1">
                  <c:v>8.5</c:v>
                </c:pt>
                <c:pt idx="2">
                  <c:v>9.1999999999999993</c:v>
                </c:pt>
                <c:pt idx="3">
                  <c:v>4.4000000000000004</c:v>
                </c:pt>
                <c:pt idx="4">
                  <c:v>14.7</c:v>
                </c:pt>
                <c:pt idx="5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1923-4FD2-88B2-1F4DA15B0A2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1923-4FD2-88B2-1F4DA15B0A2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1923-4FD2-88B2-1F4DA15B0A2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1923-4FD2-88B2-1F4DA15B0A2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1923-4FD2-88B2-1F4DA15B0A2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1923-4FD2-88B2-1F4DA15B0A2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1923-4FD2-88B2-1F4DA15B0A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5.3</c:v>
                </c:pt>
                <c:pt idx="1">
                  <c:v>6</c:v>
                </c:pt>
                <c:pt idx="3">
                  <c:v>5.9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923-4FD2-88B2-1F4DA15B0A2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1923-4FD2-88B2-1F4DA15B0A2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1923-4FD2-88B2-1F4DA15B0A2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1923-4FD2-88B2-1F4DA15B0A2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1923-4FD2-88B2-1F4DA15B0A2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1923-4FD2-88B2-1F4DA15B0A2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1923-4FD2-88B2-1F4DA15B0A2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6</c:v>
                </c:pt>
                <c:pt idx="1">
                  <c:v>4.5</c:v>
                </c:pt>
                <c:pt idx="2">
                  <c:v>7.8</c:v>
                </c:pt>
                <c:pt idx="3">
                  <c:v>9.5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1923-4FD2-88B2-1F4DA15B0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33798528"/>
        <c:axId val="133902336"/>
      </c:barChart>
      <c:catAx>
        <c:axId val="1337985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902336"/>
        <c:crosses val="autoZero"/>
        <c:auto val="1"/>
        <c:lblAlgn val="ctr"/>
        <c:lblOffset val="100"/>
        <c:noMultiLvlLbl val="0"/>
      </c:catAx>
      <c:valAx>
        <c:axId val="1339023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3798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CE-49B9-B6AB-7630CE96B7F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CE-49B9-B6AB-7630CE96B7F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CE-49B9-B6AB-7630CE96B7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12.3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CE-49B9-B6AB-7630CE96B7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4CE-49B9-B6AB-7630CE96B7F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CE-49B9-B6AB-7630CE96B7F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4CE-49B9-B6AB-7630CE96B7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CE-49B9-B6AB-7630CE96B7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4CE-49B9-B6AB-7630CE96B7F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CE-49B9-B6AB-7630CE96B7F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4CE-49B9-B6AB-7630CE96B7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4CE-49B9-B6AB-7630CE96B7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4CE-49B9-B6AB-7630CE96B7F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4CE-49B9-B6AB-7630CE96B7F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4CE-49B9-B6AB-7630CE96B7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13.9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4CE-49B9-B6AB-7630CE96B7F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4CE-49B9-B6AB-7630CE96B7F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4CE-49B9-B6AB-7630CE96B7F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4CE-49B9-B6AB-7630CE96B7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4CE-49B9-B6AB-7630CE96B7F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4CE-49B9-B6AB-7630CE96B7F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84CE-49B9-B6AB-7630CE96B7F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84CE-49B9-B6AB-7630CE96B7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12.2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4CE-49B9-B6AB-7630CE96B7F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84CE-49B9-B6AB-7630CE96B7F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84CE-49B9-B6AB-7630CE96B7F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84CE-49B9-B6AB-7630CE96B7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11.5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4CE-49B9-B6AB-7630CE96B7F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84CE-49B9-B6AB-7630CE96B7F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84CE-49B9-B6AB-7630CE96B7F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84CE-49B9-B6AB-7630CE96B7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17.899999999999999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4CE-49B9-B6AB-7630CE96B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37933184"/>
        <c:axId val="137975296"/>
      </c:barChart>
      <c:catAx>
        <c:axId val="1379331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975296"/>
        <c:crosses val="autoZero"/>
        <c:auto val="1"/>
        <c:lblAlgn val="ctr"/>
        <c:lblOffset val="100"/>
        <c:tickLblSkip val="1"/>
        <c:noMultiLvlLbl val="0"/>
      </c:catAx>
      <c:valAx>
        <c:axId val="1379752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7933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05-42CF-8B54-33DC6618A00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5-42CF-8B54-33DC6618A00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205-42CF-8B54-33DC6618A00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5-42CF-8B54-33DC6618A0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15.6</c:v>
                </c:pt>
                <c:pt idx="1">
                  <c:v>14.9</c:v>
                </c:pt>
                <c:pt idx="2">
                  <c:v>10.8</c:v>
                </c:pt>
                <c:pt idx="3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05-42CF-8B54-33DC6618A0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5-42CF-8B54-33DC6618A00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205-42CF-8B54-33DC6618A00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5-42CF-8B54-33DC6618A00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205-42CF-8B54-33DC6618A0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35.5</c:v>
                </c:pt>
                <c:pt idx="1">
                  <c:v>38.299999999999997</c:v>
                </c:pt>
                <c:pt idx="2">
                  <c:v>55.9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205-42CF-8B54-33DC6618A0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205-42CF-8B54-33DC6618A00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5-42CF-8B54-33DC6618A00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205-42CF-8B54-33DC6618A00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205-42CF-8B54-33DC6618A0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18.8</c:v>
                </c:pt>
                <c:pt idx="1">
                  <c:v>16.600000000000001</c:v>
                </c:pt>
                <c:pt idx="2">
                  <c:v>14.4</c:v>
                </c:pt>
                <c:pt idx="3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205-42CF-8B54-33DC6618A0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205-42CF-8B54-33DC6618A00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205-42CF-8B54-33DC6618A00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205-42CF-8B54-33DC6618A00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205-42CF-8B54-33DC6618A0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13.6</c:v>
                </c:pt>
                <c:pt idx="1">
                  <c:v>14.7</c:v>
                </c:pt>
                <c:pt idx="2">
                  <c:v>5.6</c:v>
                </c:pt>
                <c:pt idx="3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205-42CF-8B54-33DC6618A00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205-42CF-8B54-33DC6618A00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205-42CF-8B54-33DC6618A00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205-42CF-8B54-33DC6618A00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205-42CF-8B54-33DC6618A0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0.0">
                  <c:v>4.5999999999999996</c:v>
                </c:pt>
                <c:pt idx="3" formatCode="0.0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205-42CF-8B54-33DC6618A00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205-42CF-8B54-33DC6618A00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205-42CF-8B54-33DC6618A00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E205-42CF-8B54-33DC6618A00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E205-42CF-8B54-33DC6618A0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5.3</c:v>
                </c:pt>
                <c:pt idx="1">
                  <c:v>8.1</c:v>
                </c:pt>
                <c:pt idx="2">
                  <c:v>6.6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205-42CF-8B54-33DC6618A00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E205-42CF-8B54-33DC6618A00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E205-42CF-8B54-33DC6618A00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E205-42CF-8B54-33DC6618A00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E205-42CF-8B54-33DC6618A0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4</c:v>
                </c:pt>
                <c:pt idx="1">
                  <c:v>4.5999999999999996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205-42CF-8B54-33DC6618A00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E205-42CF-8B54-33DC6618A00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E205-42CF-8B54-33DC6618A00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E205-42CF-8B54-33DC6618A00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E205-42CF-8B54-33DC6618A0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2.7</c:v>
                </c:pt>
                <c:pt idx="1">
                  <c:v>2.2999999999999998</c:v>
                </c:pt>
                <c:pt idx="2">
                  <c:v>2.4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E205-42CF-8B54-33DC6618A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3062400"/>
        <c:axId val="154326528"/>
      </c:barChart>
      <c:catAx>
        <c:axId val="153062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4326528"/>
        <c:crosses val="autoZero"/>
        <c:auto val="1"/>
        <c:lblAlgn val="ctr"/>
        <c:lblOffset val="100"/>
        <c:noMultiLvlLbl val="0"/>
      </c:catAx>
      <c:valAx>
        <c:axId val="154326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3062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69-48D0-8B97-2924C107AD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69-48D0-8B97-2924C107AD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B69-48D0-8B97-2924C107A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15.5</c:v>
                </c:pt>
                <c:pt idx="2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9-48D0-8B97-2924C107AD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B69-48D0-8B97-2924C107AD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69-48D0-8B97-2924C107AD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B69-48D0-8B97-2924C107A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17.600000000000001</c:v>
                </c:pt>
                <c:pt idx="1">
                  <c:v>24.9</c:v>
                </c:pt>
                <c:pt idx="2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69-48D0-8B97-2924C107AD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B69-48D0-8B97-2924C107AD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B69-48D0-8B97-2924C107AD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B69-48D0-8B97-2924C107A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13.9</c:v>
                </c:pt>
                <c:pt idx="1">
                  <c:v>18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69-48D0-8B97-2924C107AD2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B69-48D0-8B97-2924C107AD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B69-48D0-8B97-2924C107AD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B69-48D0-8B97-2924C107A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13.2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9-48D0-8B97-2924C107AD2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B69-48D0-8B97-2924C107AD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B69-48D0-8B97-2924C107AD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B69-48D0-8B97-2924C107A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13.3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B69-48D0-8B97-2924C107AD2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B69-48D0-8B97-2924C107AD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B69-48D0-8B97-2924C107AD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B69-48D0-8B97-2924C107A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4.3</c:v>
                </c:pt>
                <c:pt idx="1">
                  <c:v>5.2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B69-48D0-8B97-2924C107AD2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5B69-48D0-8B97-2924C107AD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B69-48D0-8B97-2924C107AD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5B69-48D0-8B97-2924C107A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7.9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B69-48D0-8B97-2924C107A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57929856"/>
        <c:axId val="157931776"/>
      </c:barChart>
      <c:catAx>
        <c:axId val="1579298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931776"/>
        <c:crosses val="autoZero"/>
        <c:auto val="1"/>
        <c:lblAlgn val="ctr"/>
        <c:lblOffset val="100"/>
        <c:tickLblSkip val="1"/>
        <c:noMultiLvlLbl val="0"/>
      </c:catAx>
      <c:valAx>
        <c:axId val="1579317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79298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6F-47CE-AE38-7EC0C14D39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86F-47CE-AE38-7EC0C14D39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86F-47CE-AE38-7EC0C14D397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86F-47CE-AE38-7EC0C14D397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86F-47CE-AE38-7EC0C14D397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86F-47CE-AE38-7EC0C14D39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</c:v>
                </c:pt>
                <c:pt idx="1">
                  <c:v>21.1</c:v>
                </c:pt>
                <c:pt idx="2">
                  <c:v>14.5</c:v>
                </c:pt>
                <c:pt idx="3">
                  <c:v>14.1</c:v>
                </c:pt>
                <c:pt idx="4">
                  <c:v>16</c:v>
                </c:pt>
                <c:pt idx="5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6F-47CE-AE38-7EC0C14D39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86F-47CE-AE38-7EC0C14D39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86F-47CE-AE38-7EC0C14D39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86F-47CE-AE38-7EC0C14D397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86F-47CE-AE38-7EC0C14D397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86F-47CE-AE38-7EC0C14D397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86F-47CE-AE38-7EC0C14D39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34.5</c:v>
                </c:pt>
                <c:pt idx="1">
                  <c:v>40.5</c:v>
                </c:pt>
                <c:pt idx="2">
                  <c:v>42.7</c:v>
                </c:pt>
                <c:pt idx="3">
                  <c:v>36.700000000000003</c:v>
                </c:pt>
                <c:pt idx="4">
                  <c:v>21.8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86F-47CE-AE38-7EC0C14D39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86F-47CE-AE38-7EC0C14D39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86F-47CE-AE38-7EC0C14D39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86F-47CE-AE38-7EC0C14D397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86F-47CE-AE38-7EC0C14D397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86F-47CE-AE38-7EC0C14D397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86F-47CE-AE38-7EC0C14D39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15.3</c:v>
                </c:pt>
                <c:pt idx="1">
                  <c:v>17.600000000000001</c:v>
                </c:pt>
                <c:pt idx="2">
                  <c:v>13.9</c:v>
                </c:pt>
                <c:pt idx="3">
                  <c:v>21.2</c:v>
                </c:pt>
                <c:pt idx="4">
                  <c:v>23.6</c:v>
                </c:pt>
                <c:pt idx="5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86F-47CE-AE38-7EC0C14D39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86F-47CE-AE38-7EC0C14D39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86F-47CE-AE38-7EC0C14D39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86F-47CE-AE38-7EC0C14D397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86F-47CE-AE38-7EC0C14D397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86F-47CE-AE38-7EC0C14D397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86F-47CE-AE38-7EC0C14D39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15.3</c:v>
                </c:pt>
                <c:pt idx="1">
                  <c:v>8.6999999999999993</c:v>
                </c:pt>
                <c:pt idx="2">
                  <c:v>15.9</c:v>
                </c:pt>
                <c:pt idx="3">
                  <c:v>14.9</c:v>
                </c:pt>
                <c:pt idx="4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86F-47CE-AE38-7EC0C14D397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86F-47CE-AE38-7EC0C14D39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786F-47CE-AE38-7EC0C14D39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86F-47CE-AE38-7EC0C14D397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786F-47CE-AE38-7EC0C14D397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786F-47CE-AE38-7EC0C14D397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786F-47CE-AE38-7EC0C14D39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8.6</c:v>
                </c:pt>
                <c:pt idx="1">
                  <c:v>5.5</c:v>
                </c:pt>
                <c:pt idx="2">
                  <c:v>6</c:v>
                </c:pt>
                <c:pt idx="3">
                  <c:v>6.4</c:v>
                </c:pt>
                <c:pt idx="4">
                  <c:v>10.5</c:v>
                </c:pt>
                <c:pt idx="5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86F-47CE-AE38-7EC0C14D397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786F-47CE-AE38-7EC0C14D39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786F-47CE-AE38-7EC0C14D39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786F-47CE-AE38-7EC0C14D397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786F-47CE-AE38-7EC0C14D397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786F-47CE-AE38-7EC0C14D397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786F-47CE-AE38-7EC0C14D39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2.7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786F-47CE-AE38-7EC0C14D397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786F-47CE-AE38-7EC0C14D39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786F-47CE-AE38-7EC0C14D39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786F-47CE-AE38-7EC0C14D397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786F-47CE-AE38-7EC0C14D397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786F-47CE-AE38-7EC0C14D397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786F-47CE-AE38-7EC0C14D39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2.8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86F-47CE-AE38-7EC0C14D3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32837632"/>
        <c:axId val="333194368"/>
      </c:barChart>
      <c:catAx>
        <c:axId val="332837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33194368"/>
        <c:crosses val="autoZero"/>
        <c:auto val="1"/>
        <c:lblAlgn val="ctr"/>
        <c:lblOffset val="100"/>
        <c:noMultiLvlLbl val="0"/>
      </c:catAx>
      <c:valAx>
        <c:axId val="3331943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2837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E91-4313-877D-CF62B3AE9EA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E91-4313-877D-CF62B3AE9EA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E91-4313-877D-CF62B3AE9E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15.6</c:v>
                </c:pt>
                <c:pt idx="2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91-4313-877D-CF62B3AE9E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E91-4313-877D-CF62B3AE9EA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91-4313-877D-CF62B3AE9EA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E91-4313-877D-CF62B3AE9E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17.600000000000001</c:v>
                </c:pt>
                <c:pt idx="1">
                  <c:v>25.1</c:v>
                </c:pt>
                <c:pt idx="2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91-4313-877D-CF62B3AE9E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E91-4313-877D-CF62B3AE9EA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E91-4313-877D-CF62B3AE9EA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E91-4313-877D-CF62B3AE9E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13.9</c:v>
                </c:pt>
                <c:pt idx="1">
                  <c:v>17.600000000000001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E91-4313-877D-CF62B3AE9E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E91-4313-877D-CF62B3AE9EA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E91-4313-877D-CF62B3AE9EA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E91-4313-877D-CF62B3AE9E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13.1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E91-4313-877D-CF62B3AE9EA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E91-4313-877D-CF62B3AE9EA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E91-4313-877D-CF62B3AE9EA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E91-4313-877D-CF62B3AE9E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</c:v>
                </c:pt>
                <c:pt idx="2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E91-4313-877D-CF62B3AE9E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E91-4313-877D-CF62B3AE9EA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E91-4313-877D-CF62B3AE9EA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FE91-4313-877D-CF62B3AE9E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4.3</c:v>
                </c:pt>
                <c:pt idx="1">
                  <c:v>5.2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E91-4313-877D-CF62B3AE9EA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FE91-4313-877D-CF62B3AE9EA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FE91-4313-877D-CF62B3AE9EA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FE91-4313-877D-CF62B3AE9E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8.1999999999999993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E91-4313-877D-CF62B3AE9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23582336"/>
        <c:axId val="123699968"/>
      </c:barChart>
      <c:catAx>
        <c:axId val="12358233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699968"/>
        <c:crosses val="autoZero"/>
        <c:auto val="1"/>
        <c:lblAlgn val="ctr"/>
        <c:lblOffset val="100"/>
        <c:tickLblSkip val="1"/>
        <c:noMultiLvlLbl val="0"/>
      </c:catAx>
      <c:valAx>
        <c:axId val="1236999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235823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95-44C2-8446-55E762F848A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095-44C2-8446-55E762F848A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095-44C2-8446-55E762F848A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095-44C2-8446-55E762F848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16</c:v>
                </c:pt>
                <c:pt idx="1">
                  <c:v>14.2</c:v>
                </c:pt>
                <c:pt idx="2">
                  <c:v>7.1</c:v>
                </c:pt>
                <c:pt idx="3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5-44C2-8446-55E762F848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095-44C2-8446-55E762F848A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095-44C2-8446-55E762F848A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095-44C2-8446-55E762F848A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095-44C2-8446-55E762F848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</c:v>
                </c:pt>
                <c:pt idx="1">
                  <c:v>46.9</c:v>
                </c:pt>
                <c:pt idx="2">
                  <c:v>48.8</c:v>
                </c:pt>
                <c:pt idx="3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095-44C2-8446-55E762F848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095-44C2-8446-55E762F848A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095-44C2-8446-55E762F848A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095-44C2-8446-55E762F848A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095-44C2-8446-55E762F848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16.3</c:v>
                </c:pt>
                <c:pt idx="1">
                  <c:v>20.8</c:v>
                </c:pt>
                <c:pt idx="2">
                  <c:v>8.1999999999999993</c:v>
                </c:pt>
                <c:pt idx="3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95-44C2-8446-55E762F848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095-44C2-8446-55E762F848A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095-44C2-8446-55E762F848A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095-44C2-8446-55E762F848A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095-44C2-8446-55E762F848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15.5</c:v>
                </c:pt>
                <c:pt idx="1">
                  <c:v>7.7</c:v>
                </c:pt>
                <c:pt idx="2">
                  <c:v>25.7</c:v>
                </c:pt>
                <c:pt idx="3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095-44C2-8446-55E762F848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095-44C2-8446-55E762F848A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095-44C2-8446-55E762F848A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F095-44C2-8446-55E762F848A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F095-44C2-8446-55E762F848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9.6</c:v>
                </c:pt>
                <c:pt idx="1">
                  <c:v>4.4000000000000004</c:v>
                </c:pt>
                <c:pt idx="2">
                  <c:v>5.8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095-44C2-8446-55E762F848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F095-44C2-8446-55E762F848A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F095-44C2-8446-55E762F848A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F095-44C2-8446-55E762F848A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F095-44C2-8446-55E762F848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095-44C2-8446-55E762F848A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F095-44C2-8446-55E762F848A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F095-44C2-8446-55E762F848A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F095-44C2-8446-55E762F848A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F095-44C2-8446-55E762F848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2.8</c:v>
                </c:pt>
                <c:pt idx="1">
                  <c:v>1.6</c:v>
                </c:pt>
                <c:pt idx="2">
                  <c:v>1.4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095-44C2-8446-55E762F84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4440064"/>
        <c:axId val="154513408"/>
      </c:barChart>
      <c:catAx>
        <c:axId val="154440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4513408"/>
        <c:crosses val="autoZero"/>
        <c:auto val="1"/>
        <c:lblAlgn val="ctr"/>
        <c:lblOffset val="100"/>
        <c:noMultiLvlLbl val="0"/>
      </c:catAx>
      <c:valAx>
        <c:axId val="154513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4440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0BE12-3C2E-4623-801D-2E5EB0707FD1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E09EE-6EBF-41BC-83A4-8BAFA3987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6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3BB923D-60D5-457F-AB1D-2E729902116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3BB923D-60D5-457F-AB1D-2E72990211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3BB923D-60D5-457F-AB1D-2E729902116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BB923D-60D5-457F-AB1D-2E72990211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3BB923D-60D5-457F-AB1D-2E72990211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41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147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2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813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283093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03BB923D-60D5-457F-AB1D-2E7299021161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Ноябрь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64669273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Ноябрь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5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9355343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Ноябрь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7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4209426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8689136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Ноябрь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2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7623297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3371857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Ноябрь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3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09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Ноябрь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99592" y="6143625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  <a:p>
            <a:endParaRPr lang="ru-RU" sz="800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648023"/>
              </p:ext>
            </p:extLst>
          </p:nvPr>
        </p:nvGraphicFramePr>
        <p:xfrm>
          <a:off x="179388" y="1011157"/>
          <a:ext cx="8874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4 314.8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2 618.0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63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585935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6 500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2 618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685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1192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3383895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6078440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7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9500262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9476861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5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0503755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2860227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0590453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7638041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6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5828929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7822510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1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1121364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3461712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3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10</TotalTime>
  <Words>608</Words>
  <Application>Microsoft Office PowerPoint</Application>
  <PresentationFormat>Экран (4:3)</PresentationFormat>
  <Paragraphs>215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Drive2.ru Ноябрь 2016 </vt:lpstr>
      <vt:lpstr>Аудитория Drive2.ru Ноябрь 2016,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Ноябрь 2016 </dc:title>
  <dc:creator>Natalya Shavlova</dc:creator>
  <cp:lastModifiedBy>Юлия Бублей</cp:lastModifiedBy>
  <cp:revision>7</cp:revision>
  <dcterms:created xsi:type="dcterms:W3CDTF">2016-12-20T14:33:02Z</dcterms:created>
  <dcterms:modified xsi:type="dcterms:W3CDTF">2016-12-22T13:00:37Z</dcterms:modified>
</cp:coreProperties>
</file>