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70208"/>
        <c:axId val="75871744"/>
      </c:lineChart>
      <c:dateAx>
        <c:axId val="7587020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871744"/>
        <c:crosses val="autoZero"/>
        <c:auto val="1"/>
        <c:lblOffset val="100"/>
        <c:baseTimeUnit val="months"/>
        <c:majorUnit val="1"/>
        <c:majorTimeUnit val="months"/>
      </c:dateAx>
      <c:valAx>
        <c:axId val="758717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8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42.6</c:v>
                </c:pt>
                <c:pt idx="2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44.5</c:v>
                </c:pt>
                <c:pt idx="2">
                  <c:v>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6.6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74700800"/>
        <c:axId val="174608384"/>
      </c:barChart>
      <c:catAx>
        <c:axId val="174700800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4608384"/>
        <c:crosses val="autoZero"/>
        <c:auto val="1"/>
        <c:lblAlgn val="ctr"/>
        <c:lblOffset val="100"/>
        <c:tickLblSkip val="1"/>
        <c:noMultiLvlLbl val="0"/>
      </c:catAx>
      <c:valAx>
        <c:axId val="1746083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470080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51.3</c:v>
                </c:pt>
                <c:pt idx="1">
                  <c:v>54.8</c:v>
                </c:pt>
                <c:pt idx="2">
                  <c:v>51.5</c:v>
                </c:pt>
                <c:pt idx="3">
                  <c:v>43.3</c:v>
                </c:pt>
                <c:pt idx="4">
                  <c:v>39.1</c:v>
                </c:pt>
                <c:pt idx="5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37.799999999999997</c:v>
                </c:pt>
                <c:pt idx="1">
                  <c:v>34.200000000000003</c:v>
                </c:pt>
                <c:pt idx="2">
                  <c:v>36.700000000000003</c:v>
                </c:pt>
                <c:pt idx="3">
                  <c:v>42.8</c:v>
                </c:pt>
                <c:pt idx="4">
                  <c:v>45.6</c:v>
                </c:pt>
                <c:pt idx="5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4.3</c:v>
                </c:pt>
                <c:pt idx="1">
                  <c:v>2.8</c:v>
                </c:pt>
                <c:pt idx="2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5261184"/>
        <c:axId val="175262720"/>
      </c:barChart>
      <c:catAx>
        <c:axId val="1752611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262720"/>
        <c:crosses val="autoZero"/>
        <c:auto val="1"/>
        <c:lblAlgn val="ctr"/>
        <c:lblOffset val="100"/>
        <c:noMultiLvlLbl val="0"/>
      </c:catAx>
      <c:valAx>
        <c:axId val="175262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5261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42.8</c:v>
                </c:pt>
                <c:pt idx="2">
                  <c:v>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44.6</c:v>
                </c:pt>
                <c:pt idx="2">
                  <c:v>40.6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6.7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75410176"/>
        <c:axId val="175424256"/>
      </c:barChart>
      <c:catAx>
        <c:axId val="17541017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5424256"/>
        <c:crosses val="autoZero"/>
        <c:auto val="1"/>
        <c:lblAlgn val="ctr"/>
        <c:lblOffset val="100"/>
        <c:tickLblSkip val="1"/>
        <c:noMultiLvlLbl val="0"/>
      </c:catAx>
      <c:valAx>
        <c:axId val="1754242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54101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53.4</c:v>
                </c:pt>
                <c:pt idx="1">
                  <c:v>60.6</c:v>
                </c:pt>
                <c:pt idx="2">
                  <c:v>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38.1</c:v>
                </c:pt>
                <c:pt idx="1">
                  <c:v>32.200000000000003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3.4</c:v>
                </c:pt>
                <c:pt idx="1">
                  <c:v>0.9</c:v>
                </c:pt>
                <c:pt idx="2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5446656"/>
        <c:axId val="175456640"/>
      </c:barChart>
      <c:catAx>
        <c:axId val="1754466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456640"/>
        <c:crosses val="autoZero"/>
        <c:auto val="1"/>
        <c:lblAlgn val="ctr"/>
        <c:lblOffset val="100"/>
        <c:noMultiLvlLbl val="0"/>
      </c:catAx>
      <c:valAx>
        <c:axId val="175456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5446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3.6</c:v>
                </c:pt>
                <c:pt idx="1">
                  <c:v>3.5</c:v>
                </c:pt>
                <c:pt idx="2">
                  <c:v>6.3</c:v>
                </c:pt>
                <c:pt idx="3">
                  <c:v>2.6</c:v>
                </c:pt>
                <c:pt idx="4">
                  <c:v>13.9</c:v>
                </c:pt>
                <c:pt idx="5">
                  <c:v>17.8</c:v>
                </c:pt>
                <c:pt idx="6">
                  <c:v>33.9</c:v>
                </c:pt>
                <c:pt idx="7">
                  <c:v>18.399999999999999</c:v>
                </c:pt>
                <c:pt idx="8">
                  <c:v>4.8</c:v>
                </c:pt>
                <c:pt idx="9">
                  <c:v>4.8</c:v>
                </c:pt>
                <c:pt idx="10">
                  <c:v>7.1</c:v>
                </c:pt>
                <c:pt idx="11">
                  <c:v>3.4</c:v>
                </c:pt>
                <c:pt idx="12">
                  <c:v>15.3</c:v>
                </c:pt>
                <c:pt idx="13">
                  <c:v>18.8</c:v>
                </c:pt>
                <c:pt idx="14">
                  <c:v>28.5</c:v>
                </c:pt>
                <c:pt idx="15">
                  <c:v>17.100000000000001</c:v>
                </c:pt>
                <c:pt idx="16">
                  <c:v>5.7</c:v>
                </c:pt>
                <c:pt idx="17">
                  <c:v>6.5</c:v>
                </c:pt>
                <c:pt idx="18">
                  <c:v>7.9</c:v>
                </c:pt>
                <c:pt idx="19">
                  <c:v>4.8</c:v>
                </c:pt>
                <c:pt idx="20">
                  <c:v>15.8</c:v>
                </c:pt>
                <c:pt idx="21">
                  <c:v>18.3</c:v>
                </c:pt>
                <c:pt idx="22">
                  <c:v>26.2</c:v>
                </c:pt>
                <c:pt idx="23">
                  <c:v>14.8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1730304"/>
        <c:axId val="201740288"/>
      </c:bubbleChart>
      <c:valAx>
        <c:axId val="20173030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1740288"/>
        <c:crosses val="autoZero"/>
        <c:crossBetween val="midCat"/>
      </c:valAx>
      <c:valAx>
        <c:axId val="20174028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17303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</c:v>
                </c:pt>
                <c:pt idx="1">
                  <c:v>2.2000000000000002</c:v>
                </c:pt>
                <c:pt idx="2">
                  <c:v>9.3000000000000007</c:v>
                </c:pt>
                <c:pt idx="3">
                  <c:v>15.8</c:v>
                </c:pt>
                <c:pt idx="4">
                  <c:v>17.5</c:v>
                </c:pt>
                <c:pt idx="5">
                  <c:v>31.9</c:v>
                </c:pt>
                <c:pt idx="6">
                  <c:v>14.4</c:v>
                </c:pt>
                <c:pt idx="7">
                  <c:v>6.7</c:v>
                </c:pt>
                <c:pt idx="8">
                  <c:v>2.7</c:v>
                </c:pt>
                <c:pt idx="9">
                  <c:v>8.4</c:v>
                </c:pt>
                <c:pt idx="10">
                  <c:v>16</c:v>
                </c:pt>
                <c:pt idx="11">
                  <c:v>18.8</c:v>
                </c:pt>
                <c:pt idx="12">
                  <c:v>28.9</c:v>
                </c:pt>
                <c:pt idx="13">
                  <c:v>16</c:v>
                </c:pt>
                <c:pt idx="14">
                  <c:v>5.8</c:v>
                </c:pt>
                <c:pt idx="15">
                  <c:v>3.5</c:v>
                </c:pt>
                <c:pt idx="16">
                  <c:v>8.1999999999999993</c:v>
                </c:pt>
                <c:pt idx="17">
                  <c:v>16</c:v>
                </c:pt>
                <c:pt idx="18">
                  <c:v>17.3</c:v>
                </c:pt>
                <c:pt idx="19">
                  <c:v>28.5</c:v>
                </c:pt>
                <c:pt idx="20">
                  <c:v>17.5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2070656"/>
        <c:axId val="202080640"/>
      </c:bubbleChart>
      <c:valAx>
        <c:axId val="20207065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2080640"/>
        <c:crosses val="autoZero"/>
        <c:crossBetween val="midCat"/>
      </c:valAx>
      <c:valAx>
        <c:axId val="2020806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20706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967.9</c:v>
                </c:pt>
                <c:pt idx="1">
                  <c:v>1716.3</c:v>
                </c:pt>
                <c:pt idx="2">
                  <c:v>1199.9000000000001</c:v>
                </c:pt>
                <c:pt idx="3">
                  <c:v>1038.4000000000001</c:v>
                </c:pt>
                <c:pt idx="4">
                  <c:v>313.5</c:v>
                </c:pt>
                <c:pt idx="5">
                  <c:v>520.20000000000005</c:v>
                </c:pt>
                <c:pt idx="6">
                  <c:v>428.7</c:v>
                </c:pt>
                <c:pt idx="7">
                  <c:v>375.7</c:v>
                </c:pt>
                <c:pt idx="9">
                  <c:v>1148.0999999999999</c:v>
                </c:pt>
                <c:pt idx="10">
                  <c:v>1871</c:v>
                </c:pt>
                <c:pt idx="11">
                  <c:v>1133.5</c:v>
                </c:pt>
                <c:pt idx="12">
                  <c:v>1051.5999999999999</c:v>
                </c:pt>
                <c:pt idx="13">
                  <c:v>539.20000000000005</c:v>
                </c:pt>
                <c:pt idx="14">
                  <c:v>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98599040"/>
        <c:axId val="198600576"/>
      </c:barChart>
      <c:catAx>
        <c:axId val="19859904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98600576"/>
        <c:crosses val="autoZero"/>
        <c:auto val="1"/>
        <c:lblAlgn val="ctr"/>
        <c:lblOffset val="100"/>
        <c:noMultiLvlLbl val="0"/>
      </c:catAx>
      <c:valAx>
        <c:axId val="19860057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9859904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151</c:v>
                </c:pt>
                <c:pt idx="1">
                  <c:v>224</c:v>
                </c:pt>
                <c:pt idx="2">
                  <c:v>190</c:v>
                </c:pt>
                <c:pt idx="3">
                  <c:v>93</c:v>
                </c:pt>
                <c:pt idx="4">
                  <c:v>51</c:v>
                </c:pt>
                <c:pt idx="5">
                  <c:v>68</c:v>
                </c:pt>
                <c:pt idx="6">
                  <c:v>64</c:v>
                </c:pt>
                <c:pt idx="7">
                  <c:v>27</c:v>
                </c:pt>
                <c:pt idx="9">
                  <c:v>169</c:v>
                </c:pt>
                <c:pt idx="10">
                  <c:v>163</c:v>
                </c:pt>
                <c:pt idx="11">
                  <c:v>126</c:v>
                </c:pt>
                <c:pt idx="12">
                  <c:v>79</c:v>
                </c:pt>
                <c:pt idx="13">
                  <c:v>65</c:v>
                </c:pt>
                <c:pt idx="14">
                  <c:v>84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98757760"/>
        <c:axId val="212276352"/>
      </c:barChart>
      <c:catAx>
        <c:axId val="19875776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12276352"/>
        <c:crossesAt val="100"/>
        <c:auto val="1"/>
        <c:lblAlgn val="ctr"/>
        <c:lblOffset val="100"/>
        <c:noMultiLvlLbl val="0"/>
      </c:catAx>
      <c:valAx>
        <c:axId val="21227635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98757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967.9</c:v>
                </c:pt>
                <c:pt idx="1">
                  <c:v>1716.3</c:v>
                </c:pt>
                <c:pt idx="2">
                  <c:v>1199.9000000000001</c:v>
                </c:pt>
                <c:pt idx="3">
                  <c:v>1038.4000000000001</c:v>
                </c:pt>
                <c:pt idx="4">
                  <c:v>313.5</c:v>
                </c:pt>
                <c:pt idx="5">
                  <c:v>520.20000000000005</c:v>
                </c:pt>
                <c:pt idx="6">
                  <c:v>428.7</c:v>
                </c:pt>
                <c:pt idx="7">
                  <c:v>375.7</c:v>
                </c:pt>
                <c:pt idx="9">
                  <c:v>1148.0999999999999</c:v>
                </c:pt>
                <c:pt idx="10">
                  <c:v>1871</c:v>
                </c:pt>
                <c:pt idx="11">
                  <c:v>1133.5</c:v>
                </c:pt>
                <c:pt idx="12">
                  <c:v>1051.5999999999999</c:v>
                </c:pt>
                <c:pt idx="13">
                  <c:v>539.20000000000005</c:v>
                </c:pt>
                <c:pt idx="14">
                  <c:v>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5467904"/>
        <c:axId val="187259520"/>
      </c:barChart>
      <c:catAx>
        <c:axId val="1754679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7259520"/>
        <c:crosses val="autoZero"/>
        <c:auto val="1"/>
        <c:lblAlgn val="ctr"/>
        <c:lblOffset val="100"/>
        <c:noMultiLvlLbl val="0"/>
      </c:catAx>
      <c:valAx>
        <c:axId val="1872595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75467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127</c:v>
                </c:pt>
                <c:pt idx="1">
                  <c:v>196</c:v>
                </c:pt>
                <c:pt idx="2">
                  <c:v>187</c:v>
                </c:pt>
                <c:pt idx="3">
                  <c:v>118</c:v>
                </c:pt>
                <c:pt idx="4">
                  <c:v>47</c:v>
                </c:pt>
                <c:pt idx="5">
                  <c:v>61</c:v>
                </c:pt>
                <c:pt idx="6">
                  <c:v>59</c:v>
                </c:pt>
                <c:pt idx="7">
                  <c:v>32</c:v>
                </c:pt>
                <c:pt idx="9">
                  <c:v>112</c:v>
                </c:pt>
                <c:pt idx="10">
                  <c:v>114</c:v>
                </c:pt>
                <c:pt idx="11">
                  <c:v>96</c:v>
                </c:pt>
                <c:pt idx="12">
                  <c:v>120</c:v>
                </c:pt>
                <c:pt idx="13">
                  <c:v>62</c:v>
                </c:pt>
                <c:pt idx="14">
                  <c:v>72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98142208"/>
        <c:axId val="198190208"/>
      </c:barChart>
      <c:catAx>
        <c:axId val="19814220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98190208"/>
        <c:crossesAt val="100"/>
        <c:auto val="1"/>
        <c:lblAlgn val="ctr"/>
        <c:lblOffset val="100"/>
        <c:noMultiLvlLbl val="0"/>
      </c:catAx>
      <c:valAx>
        <c:axId val="19819020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9814220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11.6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13.4</c:v>
                </c:pt>
                <c:pt idx="2">
                  <c:v>26.2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9.8000000000000007</c:v>
                </c:pt>
                <c:pt idx="2">
                  <c:v>18.3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13.4</c:v>
                </c:pt>
                <c:pt idx="2">
                  <c:v>15.8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</c:v>
                </c:pt>
                <c:pt idx="2">
                  <c:v>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7.9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11.1</c:v>
                </c:pt>
                <c:pt idx="2">
                  <c:v>6.5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17.600000000000001</c:v>
                </c:pt>
                <c:pt idx="2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34087808"/>
        <c:axId val="134089344"/>
      </c:barChart>
      <c:catAx>
        <c:axId val="13408780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089344"/>
        <c:crosses val="autoZero"/>
        <c:auto val="1"/>
        <c:lblAlgn val="ctr"/>
        <c:lblOffset val="100"/>
        <c:tickLblSkip val="1"/>
        <c:noMultiLvlLbl val="0"/>
      </c:catAx>
      <c:valAx>
        <c:axId val="1340893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408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12.7</c:v>
                </c:pt>
                <c:pt idx="1">
                  <c:v>10.9</c:v>
                </c:pt>
                <c:pt idx="2">
                  <c:v>10.4</c:v>
                </c:pt>
                <c:pt idx="3">
                  <c:v>14.6</c:v>
                </c:pt>
                <c:pt idx="4">
                  <c:v>21.3</c:v>
                </c:pt>
                <c:pt idx="5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26.9</c:v>
                </c:pt>
                <c:pt idx="1">
                  <c:v>25.1</c:v>
                </c:pt>
                <c:pt idx="2">
                  <c:v>28.8</c:v>
                </c:pt>
                <c:pt idx="3">
                  <c:v>17.899999999999999</c:v>
                </c:pt>
                <c:pt idx="4">
                  <c:v>26.4</c:v>
                </c:pt>
                <c:pt idx="5">
                  <c:v>21.3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19</c:v>
                </c:pt>
                <c:pt idx="1">
                  <c:v>22.9</c:v>
                </c:pt>
                <c:pt idx="2">
                  <c:v>24.9</c:v>
                </c:pt>
                <c:pt idx="3">
                  <c:v>16.3</c:v>
                </c:pt>
                <c:pt idx="4">
                  <c:v>16.399999999999999</c:v>
                </c:pt>
                <c:pt idx="5">
                  <c:v>26.1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16.899999999999999</c:v>
                </c:pt>
                <c:pt idx="1">
                  <c:v>20.399999999999999</c:v>
                </c:pt>
                <c:pt idx="2">
                  <c:v>13.2</c:v>
                </c:pt>
                <c:pt idx="3">
                  <c:v>13.4</c:v>
                </c:pt>
                <c:pt idx="4">
                  <c:v>9.8000000000000007</c:v>
                </c:pt>
                <c:pt idx="5">
                  <c:v>21.6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4</c:v>
                </c:pt>
                <c:pt idx="1">
                  <c:v>1.9</c:v>
                </c:pt>
                <c:pt idx="3">
                  <c:v>21.7</c:v>
                </c:pt>
                <c:pt idx="4">
                  <c:v>6.8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8.3000000000000007</c:v>
                </c:pt>
                <c:pt idx="1">
                  <c:v>7.6</c:v>
                </c:pt>
                <c:pt idx="2">
                  <c:v>9</c:v>
                </c:pt>
                <c:pt idx="3">
                  <c:v>5</c:v>
                </c:pt>
                <c:pt idx="4">
                  <c:v>13</c:v>
                </c:pt>
                <c:pt idx="5">
                  <c:v>7.7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5.6</c:v>
                </c:pt>
                <c:pt idx="1">
                  <c:v>5.4</c:v>
                </c:pt>
                <c:pt idx="2">
                  <c:v>5</c:v>
                </c:pt>
                <c:pt idx="3">
                  <c:v>5.0999999999999996</c:v>
                </c:pt>
                <c:pt idx="5">
                  <c:v>4.0999999999999996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6.6</c:v>
                </c:pt>
                <c:pt idx="1">
                  <c:v>5.7</c:v>
                </c:pt>
                <c:pt idx="2">
                  <c:v>8.3000000000000007</c:v>
                </c:pt>
                <c:pt idx="3">
                  <c:v>6</c:v>
                </c:pt>
                <c:pt idx="4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4955648"/>
        <c:axId val="144961536"/>
      </c:barChart>
      <c:catAx>
        <c:axId val="1449556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4961536"/>
        <c:crosses val="autoZero"/>
        <c:auto val="1"/>
        <c:lblAlgn val="ctr"/>
        <c:lblOffset val="100"/>
        <c:noMultiLvlLbl val="0"/>
      </c:catAx>
      <c:valAx>
        <c:axId val="144961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4955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12.7</c:v>
                </c:pt>
                <c:pt idx="2">
                  <c:v>18.399999999999999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13.5</c:v>
                </c:pt>
                <c:pt idx="2">
                  <c:v>33.9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</c:v>
                </c:pt>
                <c:pt idx="2">
                  <c:v>17.8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13.7</c:v>
                </c:pt>
                <c:pt idx="2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</c:v>
                </c:pt>
                <c:pt idx="2">
                  <c:v>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6.3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11.1</c:v>
                </c:pt>
                <c:pt idx="2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57679616"/>
        <c:axId val="157681152"/>
      </c:barChart>
      <c:catAx>
        <c:axId val="15767961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681152"/>
        <c:crosses val="autoZero"/>
        <c:auto val="1"/>
        <c:lblAlgn val="ctr"/>
        <c:lblOffset val="100"/>
        <c:tickLblSkip val="1"/>
        <c:noMultiLvlLbl val="0"/>
      </c:catAx>
      <c:valAx>
        <c:axId val="1576811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7679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16.5</c:v>
                </c:pt>
                <c:pt idx="1">
                  <c:v>18.8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36.200000000000003</c:v>
                </c:pt>
                <c:pt idx="1">
                  <c:v>32</c:v>
                </c:pt>
                <c:pt idx="2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21.6</c:v>
                </c:pt>
                <c:pt idx="2">
                  <c:v>15.8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13.6</c:v>
                </c:pt>
                <c:pt idx="1">
                  <c:v>12.6</c:v>
                </c:pt>
                <c:pt idx="2">
                  <c:v>6.9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2.5</c:v>
                </c:pt>
                <c:pt idx="1">
                  <c:v>0.7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5.7</c:v>
                </c:pt>
                <c:pt idx="1">
                  <c:v>7.5</c:v>
                </c:pt>
                <c:pt idx="2">
                  <c:v>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3.7</c:v>
                </c:pt>
                <c:pt idx="1">
                  <c:v>3.8</c:v>
                </c:pt>
                <c:pt idx="2">
                  <c:v>3.1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3.6</c:v>
                </c:pt>
                <c:pt idx="1">
                  <c:v>2.9</c:v>
                </c:pt>
                <c:pt idx="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006656"/>
        <c:axId val="158348416"/>
      </c:barChart>
      <c:catAx>
        <c:axId val="1580066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348416"/>
        <c:crosses val="autoZero"/>
        <c:auto val="1"/>
        <c:lblAlgn val="ctr"/>
        <c:lblOffset val="100"/>
        <c:noMultiLvlLbl val="0"/>
      </c:catAx>
      <c:valAx>
        <c:axId val="158348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8006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15.6</c:v>
                </c:pt>
                <c:pt idx="2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17.5</c:v>
                </c:pt>
                <c:pt idx="1">
                  <c:v>25</c:v>
                </c:pt>
                <c:pt idx="2">
                  <c:v>28.5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18</c:v>
                </c:pt>
                <c:pt idx="2">
                  <c:v>17.3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13.4</c:v>
                </c:pt>
                <c:pt idx="2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13.3</c:v>
                </c:pt>
                <c:pt idx="2">
                  <c:v>8.1999999999999993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4.0999999999999996</c:v>
                </c:pt>
                <c:pt idx="1">
                  <c:v>4.8</c:v>
                </c:pt>
                <c:pt idx="2">
                  <c:v>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7.8</c:v>
                </c:pt>
                <c:pt idx="2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8472832"/>
        <c:axId val="158482816"/>
      </c:barChart>
      <c:catAx>
        <c:axId val="1584728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482816"/>
        <c:crosses val="autoZero"/>
        <c:auto val="1"/>
        <c:lblAlgn val="ctr"/>
        <c:lblOffset val="100"/>
        <c:tickLblSkip val="1"/>
        <c:noMultiLvlLbl val="0"/>
      </c:catAx>
      <c:valAx>
        <c:axId val="1584828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8472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17.8</c:v>
                </c:pt>
                <c:pt idx="1">
                  <c:v>18.899999999999999</c:v>
                </c:pt>
                <c:pt idx="2">
                  <c:v>14.1</c:v>
                </c:pt>
                <c:pt idx="3">
                  <c:v>16.100000000000001</c:v>
                </c:pt>
                <c:pt idx="4">
                  <c:v>12.7</c:v>
                </c:pt>
                <c:pt idx="5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33.700000000000003</c:v>
                </c:pt>
                <c:pt idx="1">
                  <c:v>38.799999999999997</c:v>
                </c:pt>
                <c:pt idx="2">
                  <c:v>41.5</c:v>
                </c:pt>
                <c:pt idx="3">
                  <c:v>27.4</c:v>
                </c:pt>
                <c:pt idx="4">
                  <c:v>23.7</c:v>
                </c:pt>
                <c:pt idx="5">
                  <c:v>45.5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16.2</c:v>
                </c:pt>
                <c:pt idx="1">
                  <c:v>14.4</c:v>
                </c:pt>
                <c:pt idx="2">
                  <c:v>20</c:v>
                </c:pt>
                <c:pt idx="3">
                  <c:v>17.8</c:v>
                </c:pt>
                <c:pt idx="4">
                  <c:v>23.5</c:v>
                </c:pt>
                <c:pt idx="5">
                  <c:v>17.600000000000001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16.100000000000001</c:v>
                </c:pt>
                <c:pt idx="1">
                  <c:v>12.3</c:v>
                </c:pt>
                <c:pt idx="2">
                  <c:v>14</c:v>
                </c:pt>
                <c:pt idx="3">
                  <c:v>14.5</c:v>
                </c:pt>
                <c:pt idx="4">
                  <c:v>18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9</c:v>
                </c:pt>
                <c:pt idx="1">
                  <c:v>6.6</c:v>
                </c:pt>
                <c:pt idx="2">
                  <c:v>3.9</c:v>
                </c:pt>
                <c:pt idx="3">
                  <c:v>19.899999999999999</c:v>
                </c:pt>
                <c:pt idx="4">
                  <c:v>15.4</c:v>
                </c:pt>
                <c:pt idx="5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2.6</c:v>
                </c:pt>
                <c:pt idx="1">
                  <c:v>2.6</c:v>
                </c:pt>
                <c:pt idx="2">
                  <c:v>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3.9</c:v>
                </c:pt>
                <c:pt idx="1">
                  <c:v>6.4</c:v>
                </c:pt>
                <c:pt idx="2">
                  <c:v>3.1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916992"/>
        <c:axId val="158918528"/>
      </c:barChart>
      <c:catAx>
        <c:axId val="1589169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918528"/>
        <c:crosses val="autoZero"/>
        <c:auto val="1"/>
        <c:lblAlgn val="ctr"/>
        <c:lblOffset val="100"/>
        <c:noMultiLvlLbl val="0"/>
      </c:catAx>
      <c:valAx>
        <c:axId val="158918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8916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15.4</c:v>
                </c:pt>
                <c:pt idx="2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17.5</c:v>
                </c:pt>
                <c:pt idx="1">
                  <c:v>25.1</c:v>
                </c:pt>
                <c:pt idx="2">
                  <c:v>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17.7</c:v>
                </c:pt>
                <c:pt idx="2">
                  <c:v>17.5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13.2</c:v>
                </c:pt>
                <c:pt idx="2">
                  <c:v>15.8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13.1</c:v>
                </c:pt>
                <c:pt idx="2">
                  <c:v>9.3000000000000007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4.0999999999999996</c:v>
                </c:pt>
                <c:pt idx="1">
                  <c:v>4.8</c:v>
                </c:pt>
                <c:pt idx="2">
                  <c:v>2.2000000000000002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8.3000000000000007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73329792"/>
        <c:axId val="174457984"/>
      </c:barChart>
      <c:catAx>
        <c:axId val="17332979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4457984"/>
        <c:crosses val="autoZero"/>
        <c:auto val="1"/>
        <c:lblAlgn val="ctr"/>
        <c:lblOffset val="100"/>
        <c:tickLblSkip val="1"/>
        <c:noMultiLvlLbl val="0"/>
      </c:catAx>
      <c:valAx>
        <c:axId val="1744579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33297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15.4</c:v>
                </c:pt>
                <c:pt idx="1">
                  <c:v>13.2</c:v>
                </c:pt>
                <c:pt idx="2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37.4</c:v>
                </c:pt>
                <c:pt idx="1">
                  <c:v>46.4</c:v>
                </c:pt>
                <c:pt idx="2">
                  <c:v>43.3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16.3</c:v>
                </c:pt>
                <c:pt idx="1">
                  <c:v>22.6</c:v>
                </c:pt>
                <c:pt idx="2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16.5</c:v>
                </c:pt>
                <c:pt idx="1">
                  <c:v>8</c:v>
                </c:pt>
                <c:pt idx="2">
                  <c:v>22.2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8.4</c:v>
                </c:pt>
                <c:pt idx="1">
                  <c:v>2.8</c:v>
                </c:pt>
                <c:pt idx="2">
                  <c:v>4.7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2.1</c:v>
                </c:pt>
                <c:pt idx="1">
                  <c:v>4.2</c:v>
                </c:pt>
                <c:pt idx="2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3.2</c:v>
                </c:pt>
                <c:pt idx="1">
                  <c:v>2.8</c:v>
                </c:pt>
                <c:pt idx="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4560000"/>
        <c:axId val="174561536"/>
      </c:barChart>
      <c:catAx>
        <c:axId val="17456000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4561536"/>
        <c:crosses val="autoZero"/>
        <c:auto val="1"/>
        <c:lblAlgn val="ctr"/>
        <c:lblOffset val="100"/>
        <c:noMultiLvlLbl val="0"/>
      </c:catAx>
      <c:valAx>
        <c:axId val="174561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456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3A1F-4065-43A6-A199-76199D8DF1C5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688E4-D01B-47BC-88A4-A596F1A4A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2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9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0CDBB8D-1389-43A6-BCB5-7FC09415FE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0CDBB8D-1389-43A6-BCB5-7FC09415FE4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0CDBB8D-1389-43A6-BCB5-7FC09415FE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DBB8D-1389-43A6-BCB5-7FC09415FE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0CDBB8D-1389-43A6-BCB5-7FC09415FE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4746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31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07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172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443216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D0CDBB8D-1389-43A6-BCB5-7FC09415FE46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Октябрь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1964831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849140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0546634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7061631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9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0091349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9593138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2016,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9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74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Октябрь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84671"/>
              </p:ext>
            </p:extLst>
          </p:nvPr>
        </p:nvGraphicFramePr>
        <p:xfrm>
          <a:off x="179388" y="1011157"/>
          <a:ext cx="8569079" cy="5099739"/>
        </p:xfrm>
        <a:graphic>
          <a:graphicData uri="http://schemas.openxmlformats.org/drawingml/2006/table">
            <a:tbl>
              <a:tblPr/>
              <a:tblGrid>
                <a:gridCol w="1312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4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09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0941">
                  <a:extLst>
                    <a:ext uri="{9D8B030D-6E8A-4147-A177-3AD203B41FA5}">
                      <a16:colId xmlns="" xmlns:a16="http://schemas.microsoft.com/office/drawing/2014/main" val="1126690497"/>
                    </a:ext>
                  </a:extLst>
                </a:gridCol>
                <a:gridCol w="830941">
                  <a:extLst>
                    <a:ext uri="{9D8B030D-6E8A-4147-A177-3AD203B41FA5}">
                      <a16:colId xmlns="" xmlns:a16="http://schemas.microsoft.com/office/drawing/2014/main" val="3079233305"/>
                    </a:ext>
                  </a:extLst>
                </a:gridCol>
                <a:gridCol w="8309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0941"/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6 560.5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4 442.2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703.5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307.1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2 659.3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1 800.7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664.1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462.7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899592" y="6143625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7118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46618604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6 561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2 659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664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9499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7995273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0808102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7454148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1815860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7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534694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7157788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7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6947171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0280657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0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3270413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15882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0939539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983703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2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9</TotalTime>
  <Words>1028</Words>
  <Application>Microsoft Office PowerPoint</Application>
  <PresentationFormat>Экран (4:3)</PresentationFormat>
  <Paragraphs>572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Drive2.ru Октябрь 2016 </vt:lpstr>
      <vt:lpstr>Аудитория Drive2.ru Октябрь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Октябрь 2016 </dc:title>
  <dc:creator>Natalya Shavlova</dc:creator>
  <cp:lastModifiedBy>Мария Самылова</cp:lastModifiedBy>
  <cp:revision>3</cp:revision>
  <dcterms:created xsi:type="dcterms:W3CDTF">2016-11-23T15:03:36Z</dcterms:created>
  <dcterms:modified xsi:type="dcterms:W3CDTF">2016-11-24T11:44:50Z</dcterms:modified>
</cp:coreProperties>
</file>