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0240"/>
        <c:axId val="139434624"/>
      </c:lineChart>
      <c:dateAx>
        <c:axId val="13697024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9434624"/>
        <c:crosses val="autoZero"/>
        <c:auto val="1"/>
        <c:lblOffset val="100"/>
        <c:baseTimeUnit val="months"/>
        <c:majorUnit val="1"/>
        <c:majorTimeUnit val="months"/>
      </c:dateAx>
      <c:valAx>
        <c:axId val="1394346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97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42.4</c:v>
                </c:pt>
                <c:pt idx="2">
                  <c:v>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44.8</c:v>
                </c:pt>
                <c:pt idx="2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6.9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38230144"/>
        <c:axId val="539230592"/>
      </c:barChart>
      <c:catAx>
        <c:axId val="53823014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9230592"/>
        <c:crosses val="autoZero"/>
        <c:auto val="1"/>
        <c:lblAlgn val="ctr"/>
        <c:lblOffset val="100"/>
        <c:tickLblSkip val="1"/>
        <c:noMultiLvlLbl val="0"/>
      </c:catAx>
      <c:valAx>
        <c:axId val="5392305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3823014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49.8</c:v>
                </c:pt>
                <c:pt idx="1">
                  <c:v>49</c:v>
                </c:pt>
                <c:pt idx="2">
                  <c:v>45.8</c:v>
                </c:pt>
                <c:pt idx="3">
                  <c:v>54.3</c:v>
                </c:pt>
                <c:pt idx="4">
                  <c:v>50</c:v>
                </c:pt>
                <c:pt idx="5">
                  <c:v>55.9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40</c:v>
                </c:pt>
                <c:pt idx="1">
                  <c:v>39.6</c:v>
                </c:pt>
                <c:pt idx="2">
                  <c:v>34.1</c:v>
                </c:pt>
                <c:pt idx="3">
                  <c:v>28.9</c:v>
                </c:pt>
                <c:pt idx="4">
                  <c:v>39.5</c:v>
                </c:pt>
                <c:pt idx="5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4.4000000000000004</c:v>
                </c:pt>
                <c:pt idx="2" formatCode="0.0">
                  <c:v>7.3</c:v>
                </c:pt>
                <c:pt idx="3" formatCode="0.0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41793280"/>
        <c:axId val="541828992"/>
      </c:barChart>
      <c:catAx>
        <c:axId val="5417932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1828992"/>
        <c:crosses val="autoZero"/>
        <c:auto val="1"/>
        <c:lblAlgn val="ctr"/>
        <c:lblOffset val="100"/>
        <c:noMultiLvlLbl val="0"/>
      </c:catAx>
      <c:valAx>
        <c:axId val="5418289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1793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42.8</c:v>
                </c:pt>
                <c:pt idx="2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44.6</c:v>
                </c:pt>
                <c:pt idx="2">
                  <c:v>42.9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6.9</c:v>
                </c:pt>
                <c:pt idx="2">
                  <c:v>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51454592"/>
        <c:axId val="552024320"/>
      </c:barChart>
      <c:catAx>
        <c:axId val="551454592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2024320"/>
        <c:crosses val="autoZero"/>
        <c:auto val="1"/>
        <c:lblAlgn val="ctr"/>
        <c:lblOffset val="100"/>
        <c:tickLblSkip val="1"/>
        <c:noMultiLvlLbl val="0"/>
      </c:catAx>
      <c:valAx>
        <c:axId val="552024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514545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51.2</c:v>
                </c:pt>
                <c:pt idx="1">
                  <c:v>59.2</c:v>
                </c:pt>
                <c:pt idx="2">
                  <c:v>44.8</c:v>
                </c:pt>
                <c:pt idx="3">
                  <c:v>39.5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38.5</c:v>
                </c:pt>
                <c:pt idx="1">
                  <c:v>30.7</c:v>
                </c:pt>
                <c:pt idx="2">
                  <c:v>37.799999999999997</c:v>
                </c:pt>
                <c:pt idx="3">
                  <c:v>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4.9000000000000004</c:v>
                </c:pt>
                <c:pt idx="2" formatCode="0.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53293696"/>
        <c:axId val="553353216"/>
      </c:barChart>
      <c:catAx>
        <c:axId val="55329369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53353216"/>
        <c:crosses val="autoZero"/>
        <c:auto val="1"/>
        <c:lblAlgn val="ctr"/>
        <c:lblOffset val="100"/>
        <c:noMultiLvlLbl val="0"/>
      </c:catAx>
      <c:valAx>
        <c:axId val="5533532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53293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</c:v>
                </c:pt>
                <c:pt idx="1">
                  <c:v>3.7</c:v>
                </c:pt>
                <c:pt idx="2">
                  <c:v>6.3</c:v>
                </c:pt>
                <c:pt idx="3">
                  <c:v>1.9</c:v>
                </c:pt>
                <c:pt idx="4">
                  <c:v>11.4</c:v>
                </c:pt>
                <c:pt idx="5">
                  <c:v>18.5</c:v>
                </c:pt>
                <c:pt idx="6">
                  <c:v>34.5</c:v>
                </c:pt>
                <c:pt idx="7">
                  <c:v>20.7</c:v>
                </c:pt>
                <c:pt idx="8">
                  <c:v>4.3</c:v>
                </c:pt>
                <c:pt idx="9">
                  <c:v>4.8</c:v>
                </c:pt>
                <c:pt idx="10">
                  <c:v>7.4</c:v>
                </c:pt>
                <c:pt idx="11">
                  <c:v>2.9</c:v>
                </c:pt>
                <c:pt idx="12">
                  <c:v>15.2</c:v>
                </c:pt>
                <c:pt idx="13">
                  <c:v>18.2</c:v>
                </c:pt>
                <c:pt idx="14">
                  <c:v>27.9</c:v>
                </c:pt>
                <c:pt idx="15">
                  <c:v>19.100000000000001</c:v>
                </c:pt>
                <c:pt idx="16">
                  <c:v>5.3</c:v>
                </c:pt>
                <c:pt idx="17">
                  <c:v>5.8</c:v>
                </c:pt>
                <c:pt idx="18">
                  <c:v>8.6999999999999993</c:v>
                </c:pt>
                <c:pt idx="19">
                  <c:v>3.8</c:v>
                </c:pt>
                <c:pt idx="20">
                  <c:v>16.7</c:v>
                </c:pt>
                <c:pt idx="21">
                  <c:v>16.7</c:v>
                </c:pt>
                <c:pt idx="22">
                  <c:v>25.4</c:v>
                </c:pt>
                <c:pt idx="23">
                  <c:v>17.5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55352064"/>
        <c:axId val="555373696"/>
      </c:bubbleChart>
      <c:valAx>
        <c:axId val="55535206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55373696"/>
        <c:crosses val="autoZero"/>
        <c:crossBetween val="midCat"/>
      </c:valAx>
      <c:valAx>
        <c:axId val="55537369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5535206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6.6</c:v>
                </c:pt>
                <c:pt idx="1">
                  <c:v>2.2000000000000002</c:v>
                </c:pt>
                <c:pt idx="2">
                  <c:v>9.9</c:v>
                </c:pt>
                <c:pt idx="3">
                  <c:v>16.600000000000001</c:v>
                </c:pt>
                <c:pt idx="4">
                  <c:v>14.4</c:v>
                </c:pt>
                <c:pt idx="5">
                  <c:v>34.5</c:v>
                </c:pt>
                <c:pt idx="6">
                  <c:v>15.1</c:v>
                </c:pt>
                <c:pt idx="7">
                  <c:v>6.1</c:v>
                </c:pt>
                <c:pt idx="8">
                  <c:v>2.6</c:v>
                </c:pt>
                <c:pt idx="9">
                  <c:v>11.1</c:v>
                </c:pt>
                <c:pt idx="10">
                  <c:v>16.399999999999999</c:v>
                </c:pt>
                <c:pt idx="11">
                  <c:v>15.2</c:v>
                </c:pt>
                <c:pt idx="12">
                  <c:v>30.8</c:v>
                </c:pt>
                <c:pt idx="13">
                  <c:v>16.8</c:v>
                </c:pt>
                <c:pt idx="14">
                  <c:v>6</c:v>
                </c:pt>
                <c:pt idx="15">
                  <c:v>2.8</c:v>
                </c:pt>
                <c:pt idx="16">
                  <c:v>11.3</c:v>
                </c:pt>
                <c:pt idx="17">
                  <c:v>16.3</c:v>
                </c:pt>
                <c:pt idx="18">
                  <c:v>15.3</c:v>
                </c:pt>
                <c:pt idx="19">
                  <c:v>29.8</c:v>
                </c:pt>
                <c:pt idx="20">
                  <c:v>17.399999999999999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45157632"/>
        <c:axId val="367549824"/>
      </c:bubbleChart>
      <c:valAx>
        <c:axId val="34515763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67549824"/>
        <c:crosses val="autoZero"/>
        <c:crossBetween val="midCat"/>
      </c:valAx>
      <c:valAx>
        <c:axId val="36754982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4515763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1084</c:v>
                </c:pt>
                <c:pt idx="1">
                  <c:v>1572.2</c:v>
                </c:pt>
                <c:pt idx="2">
                  <c:v>1034.5</c:v>
                </c:pt>
                <c:pt idx="3">
                  <c:v>1032.2</c:v>
                </c:pt>
                <c:pt idx="4">
                  <c:v>233.9</c:v>
                </c:pt>
                <c:pt idx="5">
                  <c:v>535.1</c:v>
                </c:pt>
                <c:pt idx="6">
                  <c:v>360.6</c:v>
                </c:pt>
                <c:pt idx="7">
                  <c:v>326.39999999999998</c:v>
                </c:pt>
                <c:pt idx="9">
                  <c:v>1072.3</c:v>
                </c:pt>
                <c:pt idx="10">
                  <c:v>1841.6</c:v>
                </c:pt>
                <c:pt idx="11">
                  <c:v>944</c:v>
                </c:pt>
                <c:pt idx="12">
                  <c:v>1007.1</c:v>
                </c:pt>
                <c:pt idx="13">
                  <c:v>700.7</c:v>
                </c:pt>
                <c:pt idx="14">
                  <c:v>171.6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40197248"/>
        <c:axId val="540232320"/>
      </c:barChart>
      <c:catAx>
        <c:axId val="54019724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40232320"/>
        <c:crosses val="autoZero"/>
        <c:auto val="1"/>
        <c:lblAlgn val="ctr"/>
        <c:lblOffset val="100"/>
        <c:noMultiLvlLbl val="0"/>
      </c:catAx>
      <c:valAx>
        <c:axId val="5402323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401972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180</c:v>
                </c:pt>
                <c:pt idx="1">
                  <c:v>218</c:v>
                </c:pt>
                <c:pt idx="2">
                  <c:v>174</c:v>
                </c:pt>
                <c:pt idx="3">
                  <c:v>99</c:v>
                </c:pt>
                <c:pt idx="4">
                  <c:v>41</c:v>
                </c:pt>
                <c:pt idx="5">
                  <c:v>75</c:v>
                </c:pt>
                <c:pt idx="6">
                  <c:v>58</c:v>
                </c:pt>
                <c:pt idx="7">
                  <c:v>25</c:v>
                </c:pt>
                <c:pt idx="9">
                  <c:v>165</c:v>
                </c:pt>
                <c:pt idx="10">
                  <c:v>169</c:v>
                </c:pt>
                <c:pt idx="11">
                  <c:v>114</c:v>
                </c:pt>
                <c:pt idx="12">
                  <c:v>80</c:v>
                </c:pt>
                <c:pt idx="13">
                  <c:v>89</c:v>
                </c:pt>
                <c:pt idx="14">
                  <c:v>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43798016"/>
        <c:axId val="544189056"/>
      </c:barChart>
      <c:catAx>
        <c:axId val="54379801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44189056"/>
        <c:crossesAt val="100"/>
        <c:auto val="1"/>
        <c:lblAlgn val="ctr"/>
        <c:lblOffset val="100"/>
        <c:noMultiLvlLbl val="0"/>
      </c:catAx>
      <c:valAx>
        <c:axId val="54418905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4379801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1084</c:v>
                </c:pt>
                <c:pt idx="1">
                  <c:v>1572.2</c:v>
                </c:pt>
                <c:pt idx="2">
                  <c:v>1034.5</c:v>
                </c:pt>
                <c:pt idx="3">
                  <c:v>1032.2</c:v>
                </c:pt>
                <c:pt idx="4">
                  <c:v>233.9</c:v>
                </c:pt>
                <c:pt idx="5">
                  <c:v>535.1</c:v>
                </c:pt>
                <c:pt idx="6">
                  <c:v>360.6</c:v>
                </c:pt>
                <c:pt idx="7">
                  <c:v>326.39999999999998</c:v>
                </c:pt>
                <c:pt idx="9">
                  <c:v>1072.3</c:v>
                </c:pt>
                <c:pt idx="10">
                  <c:v>1841.6</c:v>
                </c:pt>
                <c:pt idx="11">
                  <c:v>944</c:v>
                </c:pt>
                <c:pt idx="12">
                  <c:v>1007.1</c:v>
                </c:pt>
                <c:pt idx="13">
                  <c:v>700.7</c:v>
                </c:pt>
                <c:pt idx="14">
                  <c:v>171.6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55614208"/>
        <c:axId val="555660416"/>
      </c:barChart>
      <c:catAx>
        <c:axId val="55561420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55660416"/>
        <c:crosses val="autoZero"/>
        <c:auto val="1"/>
        <c:lblAlgn val="ctr"/>
        <c:lblOffset val="100"/>
        <c:noMultiLvlLbl val="0"/>
      </c:catAx>
      <c:valAx>
        <c:axId val="55566041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556142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154</c:v>
                </c:pt>
                <c:pt idx="1">
                  <c:v>194</c:v>
                </c:pt>
                <c:pt idx="2">
                  <c:v>163</c:v>
                </c:pt>
                <c:pt idx="3">
                  <c:v>124</c:v>
                </c:pt>
                <c:pt idx="4">
                  <c:v>38</c:v>
                </c:pt>
                <c:pt idx="5">
                  <c:v>67</c:v>
                </c:pt>
                <c:pt idx="6">
                  <c:v>51</c:v>
                </c:pt>
                <c:pt idx="7">
                  <c:v>30</c:v>
                </c:pt>
                <c:pt idx="9">
                  <c:v>111</c:v>
                </c:pt>
                <c:pt idx="10">
                  <c:v>119</c:v>
                </c:pt>
                <c:pt idx="11">
                  <c:v>88</c:v>
                </c:pt>
                <c:pt idx="12">
                  <c:v>121</c:v>
                </c:pt>
                <c:pt idx="13">
                  <c:v>86</c:v>
                </c:pt>
                <c:pt idx="14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56118400"/>
        <c:axId val="556164224"/>
      </c:barChart>
      <c:catAx>
        <c:axId val="55611840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56164224"/>
        <c:crossesAt val="100"/>
        <c:auto val="1"/>
        <c:lblAlgn val="ctr"/>
        <c:lblOffset val="100"/>
        <c:noMultiLvlLbl val="0"/>
      </c:catAx>
      <c:valAx>
        <c:axId val="55616422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55611840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11.4</c:v>
                </c:pt>
                <c:pt idx="2">
                  <c:v>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10.3</c:v>
                </c:pt>
                <c:pt idx="2">
                  <c:v>16.7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  <c:pt idx="2">
                  <c:v>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8.6999999999999993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5.8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17.5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0196480"/>
        <c:axId val="140211712"/>
      </c:barChart>
      <c:catAx>
        <c:axId val="14019648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211712"/>
        <c:crosses val="autoZero"/>
        <c:auto val="1"/>
        <c:lblAlgn val="ctr"/>
        <c:lblOffset val="100"/>
        <c:tickLblSkip val="1"/>
        <c:noMultiLvlLbl val="0"/>
      </c:catAx>
      <c:valAx>
        <c:axId val="140211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019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15.2</c:v>
                </c:pt>
                <c:pt idx="1">
                  <c:v>14.8</c:v>
                </c:pt>
                <c:pt idx="2">
                  <c:v>13.8</c:v>
                </c:pt>
                <c:pt idx="3">
                  <c:v>26.4</c:v>
                </c:pt>
                <c:pt idx="4">
                  <c:v>16.600000000000001</c:v>
                </c:pt>
                <c:pt idx="5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27.7</c:v>
                </c:pt>
                <c:pt idx="1">
                  <c:v>22.3</c:v>
                </c:pt>
                <c:pt idx="2">
                  <c:v>21.8</c:v>
                </c:pt>
                <c:pt idx="3">
                  <c:v>15.5</c:v>
                </c:pt>
                <c:pt idx="4">
                  <c:v>31.5</c:v>
                </c:pt>
                <c:pt idx="5">
                  <c:v>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17.100000000000001</c:v>
                </c:pt>
                <c:pt idx="1">
                  <c:v>20.8</c:v>
                </c:pt>
                <c:pt idx="2">
                  <c:v>21.3</c:v>
                </c:pt>
                <c:pt idx="3">
                  <c:v>14.9</c:v>
                </c:pt>
                <c:pt idx="4">
                  <c:v>9.1</c:v>
                </c:pt>
                <c:pt idx="5">
                  <c:v>24.2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16.2</c:v>
                </c:pt>
                <c:pt idx="1">
                  <c:v>17.899999999999999</c:v>
                </c:pt>
                <c:pt idx="2">
                  <c:v>14.4</c:v>
                </c:pt>
                <c:pt idx="3">
                  <c:v>10.1</c:v>
                </c:pt>
                <c:pt idx="4">
                  <c:v>16.600000000000001</c:v>
                </c:pt>
                <c:pt idx="5">
                  <c:v>32.1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4.7</c:v>
                </c:pt>
                <c:pt idx="3" formatCode="0.0">
                  <c:v>11.8</c:v>
                </c:pt>
                <c:pt idx="4" formatCode="0.0">
                  <c:v>11.6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8.5</c:v>
                </c:pt>
                <c:pt idx="1">
                  <c:v>7.8</c:v>
                </c:pt>
                <c:pt idx="2">
                  <c:v>7.8</c:v>
                </c:pt>
                <c:pt idx="3">
                  <c:v>5.2</c:v>
                </c:pt>
                <c:pt idx="4">
                  <c:v>6.8</c:v>
                </c:pt>
                <c:pt idx="5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5.4</c:v>
                </c:pt>
                <c:pt idx="1">
                  <c:v>7</c:v>
                </c:pt>
                <c:pt idx="3">
                  <c:v>9.1</c:v>
                </c:pt>
                <c:pt idx="4">
                  <c:v>5.3</c:v>
                </c:pt>
                <c:pt idx="5">
                  <c:v>5.4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5.2</c:v>
                </c:pt>
                <c:pt idx="1">
                  <c:v>8.1999999999999993</c:v>
                </c:pt>
                <c:pt idx="2">
                  <c:v>10.5</c:v>
                </c:pt>
                <c:pt idx="3">
                  <c:v>6.8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8812160"/>
        <c:axId val="151012480"/>
      </c:barChart>
      <c:catAx>
        <c:axId val="1488121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1012480"/>
        <c:crosses val="autoZero"/>
        <c:auto val="1"/>
        <c:lblAlgn val="ctr"/>
        <c:lblOffset val="100"/>
        <c:noMultiLvlLbl val="0"/>
      </c:catAx>
      <c:valAx>
        <c:axId val="1510124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8812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12.1</c:v>
                </c:pt>
                <c:pt idx="2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13.9</c:v>
                </c:pt>
                <c:pt idx="2">
                  <c:v>11.4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9.1999999999999993</c:v>
                </c:pt>
                <c:pt idx="2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11.9</c:v>
                </c:pt>
                <c:pt idx="2">
                  <c:v>6.3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61053312"/>
        <c:axId val="161059584"/>
      </c:barChart>
      <c:catAx>
        <c:axId val="16105331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1059584"/>
        <c:crosses val="autoZero"/>
        <c:auto val="1"/>
        <c:lblAlgn val="ctr"/>
        <c:lblOffset val="100"/>
        <c:tickLblSkip val="1"/>
        <c:noMultiLvlLbl val="0"/>
      </c:catAx>
      <c:valAx>
        <c:axId val="1610595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105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</c:v>
                </c:pt>
                <c:pt idx="1">
                  <c:v>18.2</c:v>
                </c:pt>
                <c:pt idx="2">
                  <c:v>15.3</c:v>
                </c:pt>
                <c:pt idx="3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35.200000000000003</c:v>
                </c:pt>
                <c:pt idx="1">
                  <c:v>34.4</c:v>
                </c:pt>
                <c:pt idx="2">
                  <c:v>47.1</c:v>
                </c:pt>
                <c:pt idx="3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18.2</c:v>
                </c:pt>
                <c:pt idx="1">
                  <c:v>17.899999999999999</c:v>
                </c:pt>
                <c:pt idx="2">
                  <c:v>13.6</c:v>
                </c:pt>
                <c:pt idx="3">
                  <c:v>10.4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11.2</c:v>
                </c:pt>
                <c:pt idx="1">
                  <c:v>13.3</c:v>
                </c:pt>
                <c:pt idx="2">
                  <c:v>6.3</c:v>
                </c:pt>
                <c:pt idx="3">
                  <c:v>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.0">
                  <c:v>2.2999999999999998</c:v>
                </c:pt>
                <c:pt idx="3" formatCode="0.0">
                  <c:v>7.5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6.3</c:v>
                </c:pt>
                <c:pt idx="1">
                  <c:v>7.1</c:v>
                </c:pt>
                <c:pt idx="2">
                  <c:v>4.8</c:v>
                </c:pt>
                <c:pt idx="3">
                  <c:v>7.9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3.6</c:v>
                </c:pt>
                <c:pt idx="1">
                  <c:v>4.7</c:v>
                </c:pt>
                <c:pt idx="3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3.3</c:v>
                </c:pt>
                <c:pt idx="1">
                  <c:v>3.9</c:v>
                </c:pt>
                <c:pt idx="2">
                  <c:v>4.5</c:v>
                </c:pt>
                <c:pt idx="3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4637312"/>
        <c:axId val="164670080"/>
      </c:barChart>
      <c:catAx>
        <c:axId val="1646373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4670080"/>
        <c:crosses val="autoZero"/>
        <c:auto val="1"/>
        <c:lblAlgn val="ctr"/>
        <c:lblOffset val="100"/>
        <c:noMultiLvlLbl val="0"/>
      </c:catAx>
      <c:valAx>
        <c:axId val="164670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4637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15.7</c:v>
                </c:pt>
                <c:pt idx="2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25</c:v>
                </c:pt>
                <c:pt idx="2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17.399999999999999</c:v>
                </c:pt>
                <c:pt idx="2">
                  <c:v>15.3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13.5</c:v>
                </c:pt>
                <c:pt idx="2">
                  <c:v>16.3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11.3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  <c:pt idx="2">
                  <c:v>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8.1999999999999993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7265024"/>
        <c:axId val="167318656"/>
      </c:barChart>
      <c:catAx>
        <c:axId val="16726502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318656"/>
        <c:crosses val="autoZero"/>
        <c:auto val="1"/>
        <c:lblAlgn val="ctr"/>
        <c:lblOffset val="100"/>
        <c:tickLblSkip val="1"/>
        <c:noMultiLvlLbl val="0"/>
      </c:catAx>
      <c:valAx>
        <c:axId val="1673186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726502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16.899999999999999</c:v>
                </c:pt>
                <c:pt idx="1">
                  <c:v>15.7</c:v>
                </c:pt>
                <c:pt idx="2">
                  <c:v>17.899999999999999</c:v>
                </c:pt>
                <c:pt idx="3">
                  <c:v>15.9</c:v>
                </c:pt>
                <c:pt idx="4">
                  <c:v>16.3</c:v>
                </c:pt>
                <c:pt idx="5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33.299999999999997</c:v>
                </c:pt>
                <c:pt idx="1">
                  <c:v>39.9</c:v>
                </c:pt>
                <c:pt idx="2">
                  <c:v>28.4</c:v>
                </c:pt>
                <c:pt idx="3">
                  <c:v>27.4</c:v>
                </c:pt>
                <c:pt idx="4">
                  <c:v>29.1</c:v>
                </c:pt>
                <c:pt idx="5">
                  <c:v>38.700000000000003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16.5</c:v>
                </c:pt>
                <c:pt idx="1">
                  <c:v>15.9</c:v>
                </c:pt>
                <c:pt idx="2">
                  <c:v>17.899999999999999</c:v>
                </c:pt>
                <c:pt idx="3">
                  <c:v>19</c:v>
                </c:pt>
                <c:pt idx="4">
                  <c:v>22</c:v>
                </c:pt>
                <c:pt idx="5">
                  <c:v>15.3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15.2</c:v>
                </c:pt>
                <c:pt idx="1">
                  <c:v>12.5</c:v>
                </c:pt>
                <c:pt idx="2">
                  <c:v>15.2</c:v>
                </c:pt>
                <c:pt idx="3">
                  <c:v>10.9</c:v>
                </c:pt>
                <c:pt idx="4">
                  <c:v>10.8</c:v>
                </c:pt>
                <c:pt idx="5">
                  <c:v>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11.1</c:v>
                </c:pt>
                <c:pt idx="1">
                  <c:v>7.4</c:v>
                </c:pt>
                <c:pt idx="2">
                  <c:v>13.7</c:v>
                </c:pt>
                <c:pt idx="3">
                  <c:v>22.8</c:v>
                </c:pt>
                <c:pt idx="4">
                  <c:v>16</c:v>
                </c:pt>
                <c:pt idx="5">
                  <c:v>7.7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2.5</c:v>
                </c:pt>
                <c:pt idx="1">
                  <c:v>3.5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4.0999999999999996</c:v>
                </c:pt>
                <c:pt idx="1">
                  <c:v>5</c:v>
                </c:pt>
                <c:pt idx="2">
                  <c:v>2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9132800"/>
        <c:axId val="169152512"/>
      </c:barChart>
      <c:catAx>
        <c:axId val="1691328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9152512"/>
        <c:crosses val="autoZero"/>
        <c:auto val="1"/>
        <c:lblAlgn val="ctr"/>
        <c:lblOffset val="100"/>
        <c:noMultiLvlLbl val="0"/>
      </c:catAx>
      <c:valAx>
        <c:axId val="1691525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9132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15.8</c:v>
                </c:pt>
                <c:pt idx="2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25.1</c:v>
                </c:pt>
                <c:pt idx="2">
                  <c:v>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17.100000000000001</c:v>
                </c:pt>
                <c:pt idx="2">
                  <c:v>14.4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13.5</c:v>
                </c:pt>
                <c:pt idx="2">
                  <c:v>16.600000000000001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9.9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4.9000000000000004</c:v>
                </c:pt>
                <c:pt idx="2">
                  <c:v>2.2000000000000002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8.3000000000000007</c:v>
                </c:pt>
                <c:pt idx="2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03056384"/>
        <c:axId val="321960576"/>
      </c:barChart>
      <c:catAx>
        <c:axId val="303056384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1960576"/>
        <c:crosses val="autoZero"/>
        <c:auto val="1"/>
        <c:lblAlgn val="ctr"/>
        <c:lblOffset val="100"/>
        <c:tickLblSkip val="1"/>
        <c:noMultiLvlLbl val="0"/>
      </c:catAx>
      <c:valAx>
        <c:axId val="3219605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3056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17.2</c:v>
                </c:pt>
                <c:pt idx="1">
                  <c:v>13.8</c:v>
                </c:pt>
                <c:pt idx="2">
                  <c:v>9.3000000000000007</c:v>
                </c:pt>
                <c:pt idx="3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34.9</c:v>
                </c:pt>
                <c:pt idx="1">
                  <c:v>47.5</c:v>
                </c:pt>
                <c:pt idx="2">
                  <c:v>39.9</c:v>
                </c:pt>
                <c:pt idx="3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15.6</c:v>
                </c:pt>
                <c:pt idx="1">
                  <c:v>21.1</c:v>
                </c:pt>
                <c:pt idx="2">
                  <c:v>21</c:v>
                </c:pt>
                <c:pt idx="3">
                  <c:v>32.1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15.8</c:v>
                </c:pt>
                <c:pt idx="1">
                  <c:v>8.4</c:v>
                </c:pt>
                <c:pt idx="2">
                  <c:v>18.100000000000001</c:v>
                </c:pt>
                <c:pt idx="3">
                  <c:v>10.3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10</c:v>
                </c:pt>
                <c:pt idx="1">
                  <c:v>3.5</c:v>
                </c:pt>
                <c:pt idx="2">
                  <c:v>8.8000000000000007</c:v>
                </c:pt>
                <c:pt idx="3">
                  <c:v>13.5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2.2999999999999998</c:v>
                </c:pt>
                <c:pt idx="1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3.9</c:v>
                </c:pt>
                <c:pt idx="1">
                  <c:v>2.7</c:v>
                </c:pt>
                <c:pt idx="2">
                  <c:v>1.4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25239040"/>
        <c:axId val="525944320"/>
      </c:barChart>
      <c:catAx>
        <c:axId val="52523904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5944320"/>
        <c:crosses val="autoZero"/>
        <c:auto val="1"/>
        <c:lblAlgn val="ctr"/>
        <c:lblOffset val="100"/>
        <c:noMultiLvlLbl val="0"/>
      </c:catAx>
      <c:valAx>
        <c:axId val="525944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5239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F237D-A555-46C7-9B5A-2B69804ADF3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5DBC9-9EC5-46ED-8E91-9036DDD19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0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248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73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50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51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18966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E30D7C4A-68FB-4971-A04F-0FEE0D12E1E2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Сентябрь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5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926006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323771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098898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3282215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6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67853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5648870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0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01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Сентябрь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84515"/>
              </p:ext>
            </p:extLst>
          </p:nvPr>
        </p:nvGraphicFramePr>
        <p:xfrm>
          <a:off x="179388" y="1011157"/>
          <a:ext cx="8569079" cy="5099739"/>
        </p:xfrm>
        <a:graphic>
          <a:graphicData uri="http://schemas.openxmlformats.org/drawingml/2006/table">
            <a:tbl>
              <a:tblPr/>
              <a:tblGrid>
                <a:gridCol w="1312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9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941">
                  <a:extLst>
                    <a:ext uri="{9D8B030D-6E8A-4147-A177-3AD203B41FA5}">
                      <a16:colId xmlns:a16="http://schemas.microsoft.com/office/drawing/2014/main" xmlns="" val="1126690497"/>
                    </a:ext>
                  </a:extLst>
                </a:gridCol>
                <a:gridCol w="830941">
                  <a:extLst>
                    <a:ext uri="{9D8B030D-6E8A-4147-A177-3AD203B41FA5}">
                      <a16:colId xmlns:a16="http://schemas.microsoft.com/office/drawing/2014/main" xmlns="" val="3079233305"/>
                    </a:ext>
                  </a:extLst>
                </a:gridCol>
                <a:gridCol w="830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0941"/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6 179.1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4 246.1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2 541.1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765.7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899592" y="6143625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1086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15553173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6 179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2 541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644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2687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458079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5219967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99570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5196743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506273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5003840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01036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0268095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4193957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446012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4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922802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8116751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8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132</TotalTime>
  <Words>976</Words>
  <Application>Microsoft Office PowerPoint</Application>
  <PresentationFormat>Экран (4:3)</PresentationFormat>
  <Paragraphs>583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Drive2.ru Сентябрь 2016 </vt:lpstr>
      <vt:lpstr>Аудитория Drive2.ru Сентябрь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Сентябрь 2016 </dc:title>
  <dc:creator>Natalya Shavlova</dc:creator>
  <cp:lastModifiedBy>Natalya Shavlova</cp:lastModifiedBy>
  <cp:revision>11</cp:revision>
  <dcterms:created xsi:type="dcterms:W3CDTF">2016-10-19T16:11:24Z</dcterms:created>
  <dcterms:modified xsi:type="dcterms:W3CDTF">2016-10-20T14:47:08Z</dcterms:modified>
</cp:coreProperties>
</file>