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39-4950-B7BD-0C079607A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39-4950-B7BD-0C079607A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39-4950-B7BD-0C079607A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4320"/>
        <c:axId val="136480256"/>
      </c:lineChart>
      <c:dateAx>
        <c:axId val="13626432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480256"/>
        <c:crosses val="autoZero"/>
        <c:auto val="1"/>
        <c:lblOffset val="100"/>
        <c:baseTimeUnit val="months"/>
        <c:majorUnit val="1"/>
        <c:majorTimeUnit val="months"/>
      </c:dateAx>
      <c:valAx>
        <c:axId val="1364802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26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42.9</c:v>
                </c:pt>
                <c:pt idx="2">
                  <c:v>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2-41BF-B00F-CB4C247294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44.4</c:v>
                </c:pt>
                <c:pt idx="2">
                  <c:v>45.8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182-41BF-B00F-CB4C247294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182-41BF-B00F-CB4C247294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8448128"/>
        <c:axId val="228867456"/>
      </c:barChart>
      <c:catAx>
        <c:axId val="2284481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8867456"/>
        <c:crosses val="autoZero"/>
        <c:auto val="1"/>
        <c:lblAlgn val="ctr"/>
        <c:lblOffset val="100"/>
        <c:tickLblSkip val="1"/>
        <c:noMultiLvlLbl val="0"/>
      </c:catAx>
      <c:valAx>
        <c:axId val="2288674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84481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49.8</c:v>
                </c:pt>
                <c:pt idx="1">
                  <c:v>56.9</c:v>
                </c:pt>
                <c:pt idx="2">
                  <c:v>52.3</c:v>
                </c:pt>
                <c:pt idx="3">
                  <c:v>55.7</c:v>
                </c:pt>
                <c:pt idx="4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3A-4F22-85BA-111BAD5A54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40.799999999999997</c:v>
                </c:pt>
                <c:pt idx="1">
                  <c:v>32.4</c:v>
                </c:pt>
                <c:pt idx="2">
                  <c:v>36.5</c:v>
                </c:pt>
                <c:pt idx="3">
                  <c:v>34.4</c:v>
                </c:pt>
                <c:pt idx="4">
                  <c:v>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3A-4F22-85BA-111BAD5A54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4.4000000000000004</c:v>
                </c:pt>
                <c:pt idx="1">
                  <c:v>2.8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B3A-4F22-85BA-111BAD5A5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80590592"/>
        <c:axId val="280715648"/>
      </c:barChart>
      <c:catAx>
        <c:axId val="28059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0715648"/>
        <c:crosses val="autoZero"/>
        <c:auto val="1"/>
        <c:lblAlgn val="ctr"/>
        <c:lblOffset val="100"/>
        <c:noMultiLvlLbl val="0"/>
      </c:catAx>
      <c:valAx>
        <c:axId val="280715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80590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32.6</c:v>
                </c:pt>
                <c:pt idx="1">
                  <c:v>42.8</c:v>
                </c:pt>
                <c:pt idx="2">
                  <c:v>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33-4B6B-9CB1-7D4B899EAB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45</c:v>
                </c:pt>
                <c:pt idx="2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D33-4B6B-9CB1-7D4B899EAB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7.2</c:v>
                </c:pt>
                <c:pt idx="2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33-4B6B-9CB1-7D4B899EAB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87000448"/>
        <c:axId val="287130368"/>
      </c:barChart>
      <c:catAx>
        <c:axId val="2870004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87130368"/>
        <c:crosses val="autoZero"/>
        <c:auto val="1"/>
        <c:lblAlgn val="ctr"/>
        <c:lblOffset val="100"/>
        <c:tickLblSkip val="1"/>
        <c:noMultiLvlLbl val="0"/>
      </c:catAx>
      <c:valAx>
        <c:axId val="2871303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870004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51.3</c:v>
                </c:pt>
                <c:pt idx="1">
                  <c:v>56.6</c:v>
                </c:pt>
                <c:pt idx="2">
                  <c:v>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D9-48D2-9097-06AE8654B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</c:v>
                </c:pt>
                <c:pt idx="1">
                  <c:v>35.6</c:v>
                </c:pt>
                <c:pt idx="2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AD9-48D2-9097-06AE8654B2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4.5</c:v>
                </c:pt>
                <c:pt idx="1">
                  <c:v>1.2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AD9-48D2-9097-06AE8654B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88467584"/>
        <c:axId val="288473856"/>
      </c:barChart>
      <c:catAx>
        <c:axId val="288467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88473856"/>
        <c:crosses val="autoZero"/>
        <c:auto val="1"/>
        <c:lblAlgn val="ctr"/>
        <c:lblOffset val="100"/>
        <c:noMultiLvlLbl val="0"/>
      </c:catAx>
      <c:valAx>
        <c:axId val="288473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88467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A9-4C1A-B351-88E0CBF61B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A9-4C1A-B351-88E0CBF61B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A9-4C1A-B351-88E0CBF61B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A9-4C1A-B351-88E0CBF61BD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A9-4C1A-B351-88E0CBF61BD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4A9-4C1A-B351-88E0CBF61B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4A9-4C1A-B351-88E0CBF61BD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4A9-4C1A-B351-88E0CBF61BD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4A9-4C1A-B351-88E0CBF61BD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4A9-4C1A-B351-88E0CBF61BD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4A9-4C1A-B351-88E0CBF61BD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4A9-4C1A-B351-88E0CBF61BD1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4A9-4C1A-B351-88E0CBF61BD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4A9-4C1A-B351-88E0CBF61BD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4A9-4C1A-B351-88E0CBF61BD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4A9-4C1A-B351-88E0CBF61BD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4A9-4C1A-B351-88E0CBF61BD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4A9-4C1A-B351-88E0CBF61BD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4A9-4C1A-B351-88E0CBF61BD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4A9-4C1A-B351-88E0CBF61BD1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4A9-4C1A-B351-88E0CBF61BD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4A9-4C1A-B351-88E0CBF61BD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24A9-4C1A-B351-88E0CBF61BD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24A9-4C1A-B351-88E0CBF61BD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24A9-4C1A-B351-88E0CBF61BD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24A9-4C1A-B351-88E0CBF61BD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24A9-4C1A-B351-88E0CBF61BD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24A9-4C1A-B351-88E0CBF61BD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24A9-4C1A-B351-88E0CBF61BD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24A9-4C1A-B351-88E0CBF61BD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24A9-4C1A-B351-88E0CBF61BD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24A9-4C1A-B351-88E0CBF61BD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24A9-4C1A-B351-88E0CBF61BD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24A9-4C1A-B351-88E0CBF61BD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4.8</c:v>
                </c:pt>
                <c:pt idx="1">
                  <c:v>3.5</c:v>
                </c:pt>
                <c:pt idx="2">
                  <c:v>7.1</c:v>
                </c:pt>
                <c:pt idx="3">
                  <c:v>2.6</c:v>
                </c:pt>
                <c:pt idx="4">
                  <c:v>13.3</c:v>
                </c:pt>
                <c:pt idx="5">
                  <c:v>16.5</c:v>
                </c:pt>
                <c:pt idx="6">
                  <c:v>35.299999999999997</c:v>
                </c:pt>
                <c:pt idx="7">
                  <c:v>16.899999999999999</c:v>
                </c:pt>
                <c:pt idx="8">
                  <c:v>5.8</c:v>
                </c:pt>
                <c:pt idx="9">
                  <c:v>4.0999999999999996</c:v>
                </c:pt>
                <c:pt idx="10">
                  <c:v>8.3000000000000007</c:v>
                </c:pt>
                <c:pt idx="11">
                  <c:v>3.4</c:v>
                </c:pt>
                <c:pt idx="12">
                  <c:v>15.7</c:v>
                </c:pt>
                <c:pt idx="13">
                  <c:v>17</c:v>
                </c:pt>
                <c:pt idx="14">
                  <c:v>29.7</c:v>
                </c:pt>
                <c:pt idx="15">
                  <c:v>16</c:v>
                </c:pt>
                <c:pt idx="16">
                  <c:v>7.1</c:v>
                </c:pt>
                <c:pt idx="17">
                  <c:v>4.9000000000000004</c:v>
                </c:pt>
                <c:pt idx="18">
                  <c:v>10.5</c:v>
                </c:pt>
                <c:pt idx="19">
                  <c:v>3.3</c:v>
                </c:pt>
                <c:pt idx="20">
                  <c:v>16.3</c:v>
                </c:pt>
                <c:pt idx="21">
                  <c:v>16.5</c:v>
                </c:pt>
                <c:pt idx="22">
                  <c:v>25.4</c:v>
                </c:pt>
                <c:pt idx="23">
                  <c:v>16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24A9-4C1A-B351-88E0CBF61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4669696"/>
        <c:axId val="204695808"/>
      </c:bubbleChart>
      <c:valAx>
        <c:axId val="2046696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04695808"/>
        <c:crosses val="autoZero"/>
        <c:crossBetween val="midCat"/>
      </c:valAx>
      <c:valAx>
        <c:axId val="2046958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46696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7E-4FC5-BC1F-2F88B7EECE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7E-4FC5-BC1F-2F88B7EECEB3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7E-4FC5-BC1F-2F88B7EECE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7E-4FC5-BC1F-2F88B7EECE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7E-4FC5-BC1F-2F88B7EECEB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7E-4FC5-BC1F-2F88B7EECEB3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7E-4FC5-BC1F-2F88B7EECEB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07E-4FC5-BC1F-2F88B7EECE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07E-4FC5-BC1F-2F88B7EECEB3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07E-4FC5-BC1F-2F88B7EECE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07E-4FC5-BC1F-2F88B7EECE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07E-4FC5-BC1F-2F88B7EECE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07E-4FC5-BC1F-2F88B7EECEB3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07E-4FC5-BC1F-2F88B7EECEB3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07E-4FC5-BC1F-2F88B7EECEB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07E-4FC5-BC1F-2F88B7EECEB3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07E-4FC5-BC1F-2F88B7EECEB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07E-4FC5-BC1F-2F88B7EECEB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07E-4FC5-BC1F-2F88B7EECEB3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07E-4FC5-BC1F-2F88B7EECEB3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07E-4FC5-BC1F-2F88B7EECEB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07E-4FC5-BC1F-2F88B7EECEB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07E-4FC5-BC1F-2F88B7EECEB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07E-4FC5-BC1F-2F88B7EECEB3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07E-4FC5-BC1F-2F88B7EECEB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07E-4FC5-BC1F-2F88B7EECEB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107E-4FC5-BC1F-2F88B7EECEB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107E-4FC5-BC1F-2F88B7EECEB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107E-4FC5-BC1F-2F88B7EECEB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107E-4FC5-BC1F-2F88B7EECEB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107E-4FC5-BC1F-2F88B7EECEB3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107E-4FC5-BC1F-2F88B7EECEB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107E-4FC5-BC1F-2F88B7EECEB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107E-4FC5-BC1F-2F88B7EECEB3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6.1</c:v>
                </c:pt>
                <c:pt idx="1">
                  <c:v>2.4</c:v>
                </c:pt>
                <c:pt idx="2">
                  <c:v>8.4</c:v>
                </c:pt>
                <c:pt idx="3">
                  <c:v>15</c:v>
                </c:pt>
                <c:pt idx="4">
                  <c:v>16.2</c:v>
                </c:pt>
                <c:pt idx="5">
                  <c:v>34.200000000000003</c:v>
                </c:pt>
                <c:pt idx="6">
                  <c:v>17.600000000000001</c:v>
                </c:pt>
                <c:pt idx="7">
                  <c:v>6.3</c:v>
                </c:pt>
                <c:pt idx="8">
                  <c:v>2.9</c:v>
                </c:pt>
                <c:pt idx="9">
                  <c:v>9.3000000000000007</c:v>
                </c:pt>
                <c:pt idx="10">
                  <c:v>15</c:v>
                </c:pt>
                <c:pt idx="11">
                  <c:v>16.7</c:v>
                </c:pt>
                <c:pt idx="12">
                  <c:v>30.5</c:v>
                </c:pt>
                <c:pt idx="13">
                  <c:v>19.100000000000001</c:v>
                </c:pt>
                <c:pt idx="14">
                  <c:v>7.4</c:v>
                </c:pt>
                <c:pt idx="15">
                  <c:v>2.9</c:v>
                </c:pt>
                <c:pt idx="16">
                  <c:v>9.9</c:v>
                </c:pt>
                <c:pt idx="17">
                  <c:v>14.3</c:v>
                </c:pt>
                <c:pt idx="18">
                  <c:v>17.5</c:v>
                </c:pt>
                <c:pt idx="19">
                  <c:v>28.8</c:v>
                </c:pt>
                <c:pt idx="20">
                  <c:v>19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107E-4FC5-BC1F-2F88B7EEC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92669696"/>
        <c:axId val="292883456"/>
      </c:bubbleChart>
      <c:valAx>
        <c:axId val="2926696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92883456"/>
        <c:crosses val="autoZero"/>
        <c:crossBetween val="midCat"/>
      </c:valAx>
      <c:valAx>
        <c:axId val="29288345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926696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03-4121-8476-EB5004D28831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1083.5</c:v>
                </c:pt>
                <c:pt idx="1">
                  <c:v>1720.9</c:v>
                </c:pt>
                <c:pt idx="2">
                  <c:v>1113.5</c:v>
                </c:pt>
                <c:pt idx="3">
                  <c:v>1099.8</c:v>
                </c:pt>
                <c:pt idx="4">
                  <c:v>220.7</c:v>
                </c:pt>
                <c:pt idx="5">
                  <c:v>710.3</c:v>
                </c:pt>
                <c:pt idx="6">
                  <c:v>334.7</c:v>
                </c:pt>
                <c:pt idx="7">
                  <c:v>483.1</c:v>
                </c:pt>
                <c:pt idx="9">
                  <c:v>1285.5</c:v>
                </c:pt>
                <c:pt idx="10">
                  <c:v>1946.5</c:v>
                </c:pt>
                <c:pt idx="11">
                  <c:v>1181.4000000000001</c:v>
                </c:pt>
                <c:pt idx="12">
                  <c:v>965.5</c:v>
                </c:pt>
                <c:pt idx="13">
                  <c:v>671.9</c:v>
                </c:pt>
                <c:pt idx="14">
                  <c:v>196.9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303-4121-8476-EB5004D28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6821760"/>
        <c:axId val="307595904"/>
      </c:barChart>
      <c:catAx>
        <c:axId val="306821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7595904"/>
        <c:crosses val="autoZero"/>
        <c:auto val="1"/>
        <c:lblAlgn val="ctr"/>
        <c:lblOffset val="100"/>
        <c:noMultiLvlLbl val="0"/>
      </c:catAx>
      <c:valAx>
        <c:axId val="3075959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682176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164</c:v>
                </c:pt>
                <c:pt idx="1">
                  <c:v>217</c:v>
                </c:pt>
                <c:pt idx="2">
                  <c:v>171</c:v>
                </c:pt>
                <c:pt idx="3">
                  <c:v>96</c:v>
                </c:pt>
                <c:pt idx="4">
                  <c:v>35</c:v>
                </c:pt>
                <c:pt idx="5">
                  <c:v>91</c:v>
                </c:pt>
                <c:pt idx="6">
                  <c:v>49</c:v>
                </c:pt>
                <c:pt idx="7">
                  <c:v>34</c:v>
                </c:pt>
                <c:pt idx="9">
                  <c:v>180</c:v>
                </c:pt>
                <c:pt idx="10">
                  <c:v>160</c:v>
                </c:pt>
                <c:pt idx="11">
                  <c:v>129</c:v>
                </c:pt>
                <c:pt idx="12">
                  <c:v>71</c:v>
                </c:pt>
                <c:pt idx="13">
                  <c:v>78</c:v>
                </c:pt>
                <c:pt idx="14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6A0-4C52-B652-4BEE3856E95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9838592"/>
        <c:axId val="309941760"/>
      </c:barChart>
      <c:catAx>
        <c:axId val="309838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9941760"/>
        <c:crossesAt val="100"/>
        <c:auto val="1"/>
        <c:lblAlgn val="ctr"/>
        <c:lblOffset val="100"/>
        <c:noMultiLvlLbl val="0"/>
      </c:catAx>
      <c:valAx>
        <c:axId val="309941760"/>
        <c:scaling>
          <c:orientation val="minMax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3098385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5E-48CF-9F60-A3A8D4461795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1083.5</c:v>
                </c:pt>
                <c:pt idx="1">
                  <c:v>1720.9</c:v>
                </c:pt>
                <c:pt idx="2">
                  <c:v>1113.5</c:v>
                </c:pt>
                <c:pt idx="3">
                  <c:v>1099.8</c:v>
                </c:pt>
                <c:pt idx="4">
                  <c:v>220.7</c:v>
                </c:pt>
                <c:pt idx="5">
                  <c:v>710.3</c:v>
                </c:pt>
                <c:pt idx="6">
                  <c:v>334.7</c:v>
                </c:pt>
                <c:pt idx="7">
                  <c:v>483.1</c:v>
                </c:pt>
                <c:pt idx="9">
                  <c:v>1285.5</c:v>
                </c:pt>
                <c:pt idx="10">
                  <c:v>1946.5</c:v>
                </c:pt>
                <c:pt idx="11">
                  <c:v>1181.4000000000001</c:v>
                </c:pt>
                <c:pt idx="12">
                  <c:v>965.5</c:v>
                </c:pt>
                <c:pt idx="13">
                  <c:v>671.9</c:v>
                </c:pt>
                <c:pt idx="14">
                  <c:v>196.9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45E-48CF-9F60-A3A8D4461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2765824"/>
        <c:axId val="321874560"/>
      </c:barChart>
      <c:catAx>
        <c:axId val="312765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21874560"/>
        <c:crosses val="autoZero"/>
        <c:auto val="1"/>
        <c:lblAlgn val="ctr"/>
        <c:lblOffset val="100"/>
        <c:noMultiLvlLbl val="0"/>
      </c:catAx>
      <c:valAx>
        <c:axId val="32187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276582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145</c:v>
                </c:pt>
                <c:pt idx="1">
                  <c:v>191</c:v>
                </c:pt>
                <c:pt idx="2">
                  <c:v>161</c:v>
                </c:pt>
                <c:pt idx="3">
                  <c:v>119</c:v>
                </c:pt>
                <c:pt idx="4">
                  <c:v>33</c:v>
                </c:pt>
                <c:pt idx="5">
                  <c:v>82</c:v>
                </c:pt>
                <c:pt idx="6">
                  <c:v>44</c:v>
                </c:pt>
                <c:pt idx="7">
                  <c:v>40</c:v>
                </c:pt>
                <c:pt idx="9">
                  <c:v>120</c:v>
                </c:pt>
                <c:pt idx="10">
                  <c:v>113</c:v>
                </c:pt>
                <c:pt idx="11">
                  <c:v>102</c:v>
                </c:pt>
                <c:pt idx="12">
                  <c:v>107</c:v>
                </c:pt>
                <c:pt idx="13">
                  <c:v>77</c:v>
                </c:pt>
                <c:pt idx="14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38F-4B4A-8E98-805E64523EC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25158400"/>
        <c:axId val="325216512"/>
      </c:barChart>
      <c:catAx>
        <c:axId val="325158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25216512"/>
        <c:crossesAt val="100"/>
        <c:auto val="1"/>
        <c:lblAlgn val="ctr"/>
        <c:lblOffset val="100"/>
        <c:noMultiLvlLbl val="0"/>
      </c:catAx>
      <c:valAx>
        <c:axId val="325216512"/>
        <c:scaling>
          <c:orientation val="minMax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32515840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6A-4778-AE10-AA290FCD5B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6A-4778-AE10-AA290FCD5B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36A-4778-AE10-AA290FCD5B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36A-4778-AE10-AA290FCD5B1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9.9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36A-4778-AE10-AA290FCD5B1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36A-4778-AE10-AA290FCD5B1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11.2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36A-4778-AE10-AA290FCD5B1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D36A-4778-AE10-AA290FCD5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0925568"/>
        <c:axId val="150076800"/>
      </c:barChart>
      <c:catAx>
        <c:axId val="1409255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76800"/>
        <c:crosses val="autoZero"/>
        <c:auto val="1"/>
        <c:lblAlgn val="ctr"/>
        <c:lblOffset val="100"/>
        <c:tickLblSkip val="1"/>
        <c:noMultiLvlLbl val="0"/>
      </c:catAx>
      <c:valAx>
        <c:axId val="1500768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0925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15.3</c:v>
                </c:pt>
                <c:pt idx="1">
                  <c:v>11.2</c:v>
                </c:pt>
                <c:pt idx="2">
                  <c:v>15</c:v>
                </c:pt>
                <c:pt idx="3">
                  <c:v>17.5</c:v>
                </c:pt>
                <c:pt idx="4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AC-4FFE-882F-335075D62E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25.9</c:v>
                </c:pt>
                <c:pt idx="1">
                  <c:v>26.3</c:v>
                </c:pt>
                <c:pt idx="2">
                  <c:v>25.5</c:v>
                </c:pt>
                <c:pt idx="3">
                  <c:v>26.8</c:v>
                </c:pt>
                <c:pt idx="4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4AC-4FFE-882F-335075D62E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17.5</c:v>
                </c:pt>
                <c:pt idx="1">
                  <c:v>20.9</c:v>
                </c:pt>
                <c:pt idx="2">
                  <c:v>18.600000000000001</c:v>
                </c:pt>
                <c:pt idx="3">
                  <c:v>18.2</c:v>
                </c:pt>
                <c:pt idx="4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4AC-4FFE-882F-335075D62E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15.8</c:v>
                </c:pt>
                <c:pt idx="1">
                  <c:v>19</c:v>
                </c:pt>
                <c:pt idx="2">
                  <c:v>14.2</c:v>
                </c:pt>
                <c:pt idx="3">
                  <c:v>14.1</c:v>
                </c:pt>
                <c:pt idx="4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4AC-4FFE-882F-335075D62E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.0">
                  <c:v>3.1</c:v>
                </c:pt>
                <c:pt idx="3" formatCode="0.0">
                  <c:v>8.1</c:v>
                </c:pt>
                <c:pt idx="4" formatCode="0.0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4AC-4FFE-882F-335075D62E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10.3</c:v>
                </c:pt>
                <c:pt idx="1">
                  <c:v>8.6999999999999993</c:v>
                </c:pt>
                <c:pt idx="2">
                  <c:v>15.3</c:v>
                </c:pt>
                <c:pt idx="4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44AC-4FFE-882F-335075D62EA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5.3</c:v>
                </c:pt>
                <c:pt idx="1">
                  <c:v>5.9</c:v>
                </c:pt>
                <c:pt idx="4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44AC-4FFE-882F-335075D62EA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6.7</c:v>
                </c:pt>
                <c:pt idx="1">
                  <c:v>6.6</c:v>
                </c:pt>
                <c:pt idx="2">
                  <c:v>7.3</c:v>
                </c:pt>
                <c:pt idx="3">
                  <c:v>6.1</c:v>
                </c:pt>
                <c:pt idx="4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44AC-4FFE-882F-335075D6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8907776"/>
        <c:axId val="159375360"/>
      </c:barChart>
      <c:catAx>
        <c:axId val="158907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9375360"/>
        <c:crosses val="autoZero"/>
        <c:auto val="1"/>
        <c:lblAlgn val="ctr"/>
        <c:lblOffset val="100"/>
        <c:noMultiLvlLbl val="0"/>
      </c:catAx>
      <c:valAx>
        <c:axId val="159375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8907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11.3</c:v>
                </c:pt>
                <c:pt idx="2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13-4A94-B2C7-EDC83279D2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14</c:v>
                </c:pt>
                <c:pt idx="2">
                  <c:v>35.299999999999997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713-4A94-B2C7-EDC83279D2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713-4A94-B2C7-EDC83279D2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14.2</c:v>
                </c:pt>
                <c:pt idx="2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713-4A94-B2C7-EDC83279D2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8.6999999999999993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713-4A94-B2C7-EDC83279D2A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713-4A94-B2C7-EDC83279D2A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713-4A94-B2C7-EDC83279D2A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D713-4A94-B2C7-EDC83279D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65662080"/>
        <c:axId val="165728256"/>
      </c:barChart>
      <c:catAx>
        <c:axId val="1656620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5728256"/>
        <c:crosses val="autoZero"/>
        <c:auto val="1"/>
        <c:lblAlgn val="ctr"/>
        <c:lblOffset val="100"/>
        <c:tickLblSkip val="1"/>
        <c:noMultiLvlLbl val="0"/>
      </c:catAx>
      <c:valAx>
        <c:axId val="165728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566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16.5</c:v>
                </c:pt>
                <c:pt idx="2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07-4A17-911E-3DFDCCF84E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33.9</c:v>
                </c:pt>
                <c:pt idx="1">
                  <c:v>25.7</c:v>
                </c:pt>
                <c:pt idx="2">
                  <c:v>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107-4A17-911E-3DFDCCF84E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</c:v>
                </c:pt>
                <c:pt idx="1">
                  <c:v>21.6</c:v>
                </c:pt>
                <c:pt idx="2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107-4A17-911E-3DFDCCF84E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</c:v>
                </c:pt>
                <c:pt idx="1">
                  <c:v>15.2</c:v>
                </c:pt>
                <c:pt idx="2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107-4A17-911E-3DFDCCF84E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107-4A17-911E-3DFDCCF84E2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6.9</c:v>
                </c:pt>
                <c:pt idx="1">
                  <c:v>9.4</c:v>
                </c:pt>
                <c:pt idx="2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107-4A17-911E-3DFDCCF84E2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3.8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1107-4A17-911E-3DFDCCF84E2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4.8</c:v>
                </c:pt>
                <c:pt idx="1">
                  <c:v>6.8</c:v>
                </c:pt>
                <c:pt idx="2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1107-4A17-911E-3DFDCCF84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838400"/>
        <c:axId val="182839936"/>
      </c:barChart>
      <c:catAx>
        <c:axId val="182838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839936"/>
        <c:crosses val="autoZero"/>
        <c:auto val="1"/>
        <c:lblAlgn val="ctr"/>
        <c:lblOffset val="100"/>
        <c:noMultiLvlLbl val="0"/>
      </c:catAx>
      <c:valAx>
        <c:axId val="182839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838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7F-48F0-9B00-CEE3F4A296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25.5</c:v>
                </c:pt>
                <c:pt idx="2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7F-48F0-9B00-CEE3F4A296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13.5</c:v>
                </c:pt>
                <c:pt idx="1">
                  <c:v>17.100000000000001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7F-48F0-9B00-CEE3F4A296F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13.3</c:v>
                </c:pt>
                <c:pt idx="2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57F-48F0-9B00-CEE3F4A296F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12.9</c:v>
                </c:pt>
                <c:pt idx="2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57F-48F0-9B00-CEE3F4A296F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  <c:pt idx="2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57F-48F0-9B00-CEE3F4A296F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9.9</c:v>
                </c:pt>
                <c:pt idx="2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57F-48F0-9B00-CEE3F4A29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96088576"/>
        <c:axId val="196090880"/>
      </c:barChart>
      <c:catAx>
        <c:axId val="19608857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6090880"/>
        <c:crosses val="autoZero"/>
        <c:auto val="1"/>
        <c:lblAlgn val="ctr"/>
        <c:lblOffset val="100"/>
        <c:tickLblSkip val="1"/>
        <c:noMultiLvlLbl val="0"/>
      </c:catAx>
      <c:valAx>
        <c:axId val="1960908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60885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17.399999999999999</c:v>
                </c:pt>
                <c:pt idx="1">
                  <c:v>20.3</c:v>
                </c:pt>
                <c:pt idx="2">
                  <c:v>12.4</c:v>
                </c:pt>
                <c:pt idx="3">
                  <c:v>10.199999999999999</c:v>
                </c:pt>
                <c:pt idx="4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35-4DC3-B56A-6C98159AAB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33.700000000000003</c:v>
                </c:pt>
                <c:pt idx="1">
                  <c:v>39.4</c:v>
                </c:pt>
                <c:pt idx="2">
                  <c:v>39.5</c:v>
                </c:pt>
                <c:pt idx="3">
                  <c:v>30.7</c:v>
                </c:pt>
                <c:pt idx="4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135-4DC3-B56A-6C98159AAB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15.5</c:v>
                </c:pt>
                <c:pt idx="1">
                  <c:v>15.5</c:v>
                </c:pt>
                <c:pt idx="2">
                  <c:v>16.899999999999999</c:v>
                </c:pt>
                <c:pt idx="3">
                  <c:v>24.1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135-4DC3-B56A-6C98159AAB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15.4</c:v>
                </c:pt>
                <c:pt idx="1">
                  <c:v>11.4</c:v>
                </c:pt>
                <c:pt idx="2">
                  <c:v>16.600000000000001</c:v>
                </c:pt>
                <c:pt idx="3">
                  <c:v>17.899999999999999</c:v>
                </c:pt>
                <c:pt idx="4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135-4DC3-B56A-6C98159AAB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10.3</c:v>
                </c:pt>
                <c:pt idx="1">
                  <c:v>6.4</c:v>
                </c:pt>
                <c:pt idx="2">
                  <c:v>6.2</c:v>
                </c:pt>
                <c:pt idx="3">
                  <c:v>14.2</c:v>
                </c:pt>
                <c:pt idx="4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D135-4DC3-B56A-6C98159AAB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2.2999999999999998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D135-4DC3-B56A-6C98159AAB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5</c:v>
                </c:pt>
                <c:pt idx="1">
                  <c:v>5.0999999999999996</c:v>
                </c:pt>
                <c:pt idx="2">
                  <c:v>3.5</c:v>
                </c:pt>
                <c:pt idx="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D135-4DC3-B56A-6C98159A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2794496"/>
        <c:axId val="202796032"/>
      </c:barChart>
      <c:catAx>
        <c:axId val="202794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2796032"/>
        <c:crosses val="autoZero"/>
        <c:auto val="1"/>
        <c:lblAlgn val="ctr"/>
        <c:lblOffset val="100"/>
        <c:noMultiLvlLbl val="0"/>
      </c:catAx>
      <c:valAx>
        <c:axId val="202796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2794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16.399999999999999</c:v>
                </c:pt>
                <c:pt idx="2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F5-416F-9AF6-FDE155C381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</c:v>
                </c:pt>
                <c:pt idx="1">
                  <c:v>25.3</c:v>
                </c:pt>
                <c:pt idx="2">
                  <c:v>34.200000000000003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DF5-416F-9AF6-FDE155C381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13.5</c:v>
                </c:pt>
                <c:pt idx="1">
                  <c:v>17.3</c:v>
                </c:pt>
                <c:pt idx="2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DF5-416F-9AF6-FDE155C381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13.4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DF5-416F-9AF6-FDE155C381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12.1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DF5-416F-9AF6-FDE155C381F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DF5-416F-9AF6-FDE155C381F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10.3</c:v>
                </c:pt>
                <c:pt idx="2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DF5-416F-9AF6-FDE155C38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12692352"/>
        <c:axId val="212961536"/>
      </c:barChart>
      <c:catAx>
        <c:axId val="2126923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2961536"/>
        <c:crosses val="autoZero"/>
        <c:auto val="1"/>
        <c:lblAlgn val="ctr"/>
        <c:lblOffset val="100"/>
        <c:tickLblSkip val="1"/>
        <c:noMultiLvlLbl val="0"/>
      </c:catAx>
      <c:valAx>
        <c:axId val="21296153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26923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18.3</c:v>
                </c:pt>
                <c:pt idx="1">
                  <c:v>19.100000000000001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32-43B9-8673-6DD5F839B9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35.5</c:v>
                </c:pt>
                <c:pt idx="1">
                  <c:v>44.6</c:v>
                </c:pt>
                <c:pt idx="2">
                  <c:v>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A32-43B9-8673-6DD5F839B9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</c:v>
                </c:pt>
                <c:pt idx="1">
                  <c:v>21</c:v>
                </c:pt>
                <c:pt idx="2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A32-43B9-8673-6DD5F839B9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15</c:v>
                </c:pt>
                <c:pt idx="1">
                  <c:v>8.6</c:v>
                </c:pt>
                <c:pt idx="2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A32-43B9-8673-6DD5F839B9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2.8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A32-43B9-8673-6DD5F839B9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2.1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A32-43B9-8673-6DD5F839B9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3.7</c:v>
                </c:pt>
                <c:pt idx="1">
                  <c:v>2.1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A32-43B9-8673-6DD5F839B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3409664"/>
        <c:axId val="224709248"/>
      </c:barChart>
      <c:catAx>
        <c:axId val="2234096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709248"/>
        <c:crosses val="autoZero"/>
        <c:auto val="1"/>
        <c:lblAlgn val="ctr"/>
        <c:lblOffset val="100"/>
        <c:noMultiLvlLbl val="0"/>
      </c:catAx>
      <c:valAx>
        <c:axId val="2247092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3409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714DB-F3E3-4C7D-9236-558E90FFB88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1CE8-A0E1-43B3-9E3A-FA0469F45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4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20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315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619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265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816132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3B090FE4-909D-47B4-84B4-9B540222237D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 hidden="1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 hidden="1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 hidden="1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 hidden="1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 hidden="1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 hidden="1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 hidden="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 hidden="1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 hidden="1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 hidden="1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 hidden="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 hidden="1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 hidden="1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 hidden="1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 hidden="1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 hidden="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Август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5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1347498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8207813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1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6180963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441909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4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080628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2757201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8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5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Август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21086"/>
              </p:ext>
            </p:extLst>
          </p:nvPr>
        </p:nvGraphicFramePr>
        <p:xfrm>
          <a:off x="179388" y="1011157"/>
          <a:ext cx="8046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6 766.4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899592" y="6143625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57241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1462516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71280735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6 766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2 464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63</a:t>
                      </a:r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590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922217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1141754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3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861592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2556084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934647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6091123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0298238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0992374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4164440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4369595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8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5163266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809014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1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71</TotalTime>
  <Words>933</Words>
  <Application>Microsoft Office PowerPoint</Application>
  <PresentationFormat>Экран (4:3)</PresentationFormat>
  <Paragraphs>542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Drive2.ru Август 2016 </vt:lpstr>
      <vt:lpstr>Аудитория Drive2.ru Август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Август 2016</dc:title>
  <dc:creator>Natalya Shavlova</dc:creator>
  <cp:lastModifiedBy>Natalya Shavlova</cp:lastModifiedBy>
  <cp:revision>6</cp:revision>
  <dcterms:created xsi:type="dcterms:W3CDTF">2016-09-21T15:00:14Z</dcterms:created>
  <dcterms:modified xsi:type="dcterms:W3CDTF">2016-09-22T13:59:59Z</dcterms:modified>
</cp:coreProperties>
</file>