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4" r:id="rId4"/>
    <p:sldMasterId id="2147483706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48-47E5-B073-E8CC12DA5E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48-47E5-B073-E8CC12DA5E6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48-47E5-B073-E8CC12DA5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833664"/>
        <c:axId val="115385856"/>
      </c:lineChart>
      <c:dateAx>
        <c:axId val="114833664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5385856"/>
        <c:crosses val="autoZero"/>
        <c:auto val="1"/>
        <c:lblOffset val="100"/>
        <c:baseTimeUnit val="months"/>
        <c:majorUnit val="1"/>
        <c:majorTimeUnit val="months"/>
      </c:dateAx>
      <c:valAx>
        <c:axId val="11538585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483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E7-4D13-9877-322B45E3A83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E7-4D13-9877-322B45E3A83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E7-4D13-9877-322B45E3A8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</c:v>
                </c:pt>
                <c:pt idx="1">
                  <c:v>43.8</c:v>
                </c:pt>
                <c:pt idx="2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E7-4D13-9877-322B45E3A8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0E7-4D13-9877-322B45E3A83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0E7-4D13-9877-322B45E3A83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0E7-4D13-9877-322B45E3A8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44.4</c:v>
                </c:pt>
                <c:pt idx="2">
                  <c:v>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0E7-4D13-9877-322B45E3A83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0E7-4D13-9877-322B45E3A83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0E7-4D13-9877-322B45E3A83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0E7-4D13-9877-322B45E3A83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6.8</c:v>
                </c:pt>
                <c:pt idx="2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0E7-4D13-9877-322B45E3A8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69186816"/>
        <c:axId val="169289216"/>
      </c:barChart>
      <c:catAx>
        <c:axId val="1691868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69289216"/>
        <c:crosses val="autoZero"/>
        <c:auto val="1"/>
        <c:lblAlgn val="ctr"/>
        <c:lblOffset val="100"/>
        <c:tickLblSkip val="1"/>
        <c:noMultiLvlLbl val="0"/>
      </c:catAx>
      <c:valAx>
        <c:axId val="16928921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691868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0C1-4DD2-98C8-1CAB2D7207E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0C1-4DD2-98C8-1CAB2D7207E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0C1-4DD2-98C8-1CAB2D7207E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0C1-4DD2-98C8-1CAB2D7207E7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0C1-4DD2-98C8-1CAB2D7207E7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0C1-4DD2-98C8-1CAB2D7207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53</c:v>
                </c:pt>
                <c:pt idx="1">
                  <c:v>59.4</c:v>
                </c:pt>
                <c:pt idx="2">
                  <c:v>51.4</c:v>
                </c:pt>
                <c:pt idx="3">
                  <c:v>44.9</c:v>
                </c:pt>
                <c:pt idx="4">
                  <c:v>52.3</c:v>
                </c:pt>
                <c:pt idx="5">
                  <c:v>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0C1-4DD2-98C8-1CAB2D7207E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0C1-4DD2-98C8-1CAB2D7207E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0C1-4DD2-98C8-1CAB2D7207E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0C1-4DD2-98C8-1CAB2D7207E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0C1-4DD2-98C8-1CAB2D7207E7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0C1-4DD2-98C8-1CAB2D7207E7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0C1-4DD2-98C8-1CAB2D7207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39</c:v>
                </c:pt>
                <c:pt idx="1">
                  <c:v>31.9</c:v>
                </c:pt>
                <c:pt idx="2">
                  <c:v>41.4</c:v>
                </c:pt>
                <c:pt idx="3">
                  <c:v>46.6</c:v>
                </c:pt>
                <c:pt idx="4">
                  <c:v>41.9</c:v>
                </c:pt>
                <c:pt idx="5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0C1-4DD2-98C8-1CAB2D7207E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0C1-4DD2-98C8-1CAB2D7207E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0C1-4DD2-98C8-1CAB2D7207E7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0C1-4DD2-98C8-1CAB2D7207E7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0C1-4DD2-98C8-1CAB2D7207E7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0C1-4DD2-98C8-1CAB2D7207E7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0C1-4DD2-98C8-1CAB2D7207E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3.8</c:v>
                </c:pt>
                <c:pt idx="3" formatCode="0.0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0C1-4DD2-98C8-1CAB2D7207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72654976"/>
        <c:axId val="175932928"/>
      </c:barChart>
      <c:catAx>
        <c:axId val="1726549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75932928"/>
        <c:crosses val="autoZero"/>
        <c:auto val="1"/>
        <c:lblAlgn val="ctr"/>
        <c:lblOffset val="100"/>
        <c:noMultiLvlLbl val="0"/>
      </c:catAx>
      <c:valAx>
        <c:axId val="1759329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7265497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A7D-4F90-9821-B0A1BE37178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A7D-4F90-9821-B0A1BE37178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A7D-4F90-9821-B0A1BE37178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33</c:v>
                </c:pt>
                <c:pt idx="1">
                  <c:v>43.9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7D-4F90-9821-B0A1BE3717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A7D-4F90-9821-B0A1BE37178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A7D-4F90-9821-B0A1BE37178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A7D-4F90-9821-B0A1BE37178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42.7</c:v>
                </c:pt>
                <c:pt idx="1">
                  <c:v>44.6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7D-4F90-9821-B0A1BE3717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A7D-4F90-9821-B0A1BE371784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A7D-4F90-9821-B0A1BE371784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A7D-4F90-9821-B0A1BE37178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19.8</c:v>
                </c:pt>
                <c:pt idx="1">
                  <c:v>7.1</c:v>
                </c:pt>
                <c:pt idx="2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7D-4F90-9821-B0A1BE3717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184921088"/>
        <c:axId val="185396224"/>
      </c:barChart>
      <c:catAx>
        <c:axId val="18492108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85396224"/>
        <c:crosses val="autoZero"/>
        <c:auto val="1"/>
        <c:lblAlgn val="ctr"/>
        <c:lblOffset val="100"/>
        <c:tickLblSkip val="1"/>
        <c:noMultiLvlLbl val="0"/>
      </c:catAx>
      <c:valAx>
        <c:axId val="1853962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849210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AB-484B-9C0D-51D6511B3B6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AB-484B-9C0D-51D6511B3B6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DAB-484B-9C0D-51D6511B3B6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55.2</c:v>
                </c:pt>
                <c:pt idx="1">
                  <c:v>61.2</c:v>
                </c:pt>
                <c:pt idx="2">
                  <c:v>46.8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AB-484B-9C0D-51D6511B3B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DAB-484B-9C0D-51D6511B3B6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DAB-484B-9C0D-51D6511B3B6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DAB-484B-9C0D-51D6511B3B6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38.700000000000003</c:v>
                </c:pt>
                <c:pt idx="1">
                  <c:v>32.799999999999997</c:v>
                </c:pt>
                <c:pt idx="2">
                  <c:v>48.6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DAB-484B-9C0D-51D6511B3B6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DAB-484B-9C0D-51D6511B3B6B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DAB-484B-9C0D-51D6511B3B6B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DAB-484B-9C0D-51D6511B3B6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DAB-484B-9C0D-51D6511B3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87175296"/>
        <c:axId val="187369344"/>
      </c:barChart>
      <c:catAx>
        <c:axId val="1871752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87369344"/>
        <c:crosses val="autoZero"/>
        <c:auto val="1"/>
        <c:lblAlgn val="ctr"/>
        <c:lblOffset val="100"/>
        <c:noMultiLvlLbl val="0"/>
      </c:catAx>
      <c:valAx>
        <c:axId val="18736934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87175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36F6-4B8A-A528-27840160B5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6F6-4B8A-A528-27840160B56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36F6-4B8A-A528-27840160B56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36F6-4B8A-A528-27840160B56E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36F6-4B8A-A528-27840160B56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36F6-4B8A-A528-27840160B56E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36F6-4B8A-A528-27840160B56E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36F6-4B8A-A528-27840160B56E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36F6-4B8A-A528-27840160B56E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36F6-4B8A-A528-27840160B56E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36F6-4B8A-A528-27840160B56E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36F6-4B8A-A528-27840160B56E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36F6-4B8A-A528-27840160B56E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36F6-4B8A-A528-27840160B56E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36F6-4B8A-A528-27840160B56E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36F6-4B8A-A528-27840160B56E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36F6-4B8A-A528-27840160B56E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36F6-4B8A-A528-27840160B56E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36F6-4B8A-A528-27840160B56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36F6-4B8A-A528-27840160B56E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36F6-4B8A-A528-27840160B56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36F6-4B8A-A528-27840160B56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36F6-4B8A-A528-27840160B56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36F6-4B8A-A528-27840160B56E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36F6-4B8A-A528-27840160B56E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36F6-4B8A-A528-27840160B56E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36F6-4B8A-A528-27840160B56E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36F6-4B8A-A528-27840160B56E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36F6-4B8A-A528-27840160B56E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36F6-4B8A-A528-27840160B56E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36F6-4B8A-A528-27840160B56E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36F6-4B8A-A528-27840160B56E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36F6-4B8A-A528-27840160B56E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36F6-4B8A-A528-27840160B56E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36F6-4B8A-A528-27840160B56E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36F6-4B8A-A528-27840160B56E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36F6-4B8A-A528-27840160B56E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36F6-4B8A-A528-27840160B56E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36F6-4B8A-A528-27840160B56E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36F6-4B8A-A528-27840160B56E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36F6-4B8A-A528-27840160B56E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36F6-4B8A-A528-27840160B56E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36F6-4B8A-A528-27840160B56E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36F6-4B8A-A528-27840160B56E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36F6-4B8A-A528-27840160B56E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36F6-4B8A-A528-27840160B56E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36F6-4B8A-A528-27840160B56E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36F6-4B8A-A528-27840160B56E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36F6-4B8A-A528-27840160B56E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36F6-4B8A-A528-27840160B56E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36F6-4B8A-A528-27840160B56E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36F6-4B8A-A528-27840160B56E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36F6-4B8A-A528-27840160B56E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36F6-4B8A-A528-27840160B56E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36F6-4B8A-A528-27840160B56E}"/>
                </c:ext>
              </c:extLst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36F6-4B8A-A528-27840160B56E}"/>
                </c:ext>
              </c:extLst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36F6-4B8A-A528-27840160B56E}"/>
                </c:ext>
              </c:extLst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36F6-4B8A-A528-27840160B56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3.6</c:v>
                </c:pt>
                <c:pt idx="1">
                  <c:v>3.8</c:v>
                </c:pt>
                <c:pt idx="2">
                  <c:v>6.2</c:v>
                </c:pt>
                <c:pt idx="3">
                  <c:v>3.2</c:v>
                </c:pt>
                <c:pt idx="4">
                  <c:v>12.7</c:v>
                </c:pt>
                <c:pt idx="5">
                  <c:v>15.4</c:v>
                </c:pt>
                <c:pt idx="6">
                  <c:v>34.5</c:v>
                </c:pt>
                <c:pt idx="7">
                  <c:v>20.6</c:v>
                </c:pt>
                <c:pt idx="8">
                  <c:v>5</c:v>
                </c:pt>
                <c:pt idx="9">
                  <c:v>4.7</c:v>
                </c:pt>
                <c:pt idx="10">
                  <c:v>7.8</c:v>
                </c:pt>
                <c:pt idx="11">
                  <c:v>3.5</c:v>
                </c:pt>
                <c:pt idx="12">
                  <c:v>14.8</c:v>
                </c:pt>
                <c:pt idx="13">
                  <c:v>15.6</c:v>
                </c:pt>
                <c:pt idx="14">
                  <c:v>28.8</c:v>
                </c:pt>
                <c:pt idx="15">
                  <c:v>19.7</c:v>
                </c:pt>
                <c:pt idx="16">
                  <c:v>6.8</c:v>
                </c:pt>
                <c:pt idx="17">
                  <c:v>6.2</c:v>
                </c:pt>
                <c:pt idx="18">
                  <c:v>8.6</c:v>
                </c:pt>
                <c:pt idx="19">
                  <c:v>4.5</c:v>
                </c:pt>
                <c:pt idx="20">
                  <c:v>15.7</c:v>
                </c:pt>
                <c:pt idx="21">
                  <c:v>15.4</c:v>
                </c:pt>
                <c:pt idx="22">
                  <c:v>25.3</c:v>
                </c:pt>
                <c:pt idx="23">
                  <c:v>17.600000000000001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36F6-4B8A-A528-27840160B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90104704"/>
        <c:axId val="190106624"/>
      </c:bubbleChart>
      <c:valAx>
        <c:axId val="19010470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90106624"/>
        <c:crosses val="autoZero"/>
        <c:crossBetween val="midCat"/>
      </c:valAx>
      <c:valAx>
        <c:axId val="190106624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9010470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22F-4381-8671-A57F27398EB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E22F-4381-8671-A57F27398EBA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E22F-4381-8671-A57F27398E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E22F-4381-8671-A57F27398E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E22F-4381-8671-A57F27398EBA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E22F-4381-8671-A57F27398EBA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E22F-4381-8671-A57F27398EBA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E22F-4381-8671-A57F27398EB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E22F-4381-8671-A57F27398EBA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E22F-4381-8671-A57F27398EBA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E22F-4381-8671-A57F27398EB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E22F-4381-8671-A57F27398EBA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E22F-4381-8671-A57F27398EBA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E22F-4381-8671-A57F27398EBA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E22F-4381-8671-A57F27398EBA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E22F-4381-8671-A57F27398EBA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E22F-4381-8671-A57F27398EBA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E22F-4381-8671-A57F27398EBA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E22F-4381-8671-A57F27398EBA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E22F-4381-8671-A57F27398EBA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E22F-4381-8671-A57F27398EBA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E22F-4381-8671-A57F27398EBA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E22F-4381-8671-A57F27398EBA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E22F-4381-8671-A57F27398EBA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E22F-4381-8671-A57F27398EBA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E22F-4381-8671-A57F27398EBA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E22F-4381-8671-A57F27398EBA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E22F-4381-8671-A57F27398EBA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E22F-4381-8671-A57F27398EBA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E22F-4381-8671-A57F27398EBA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E22F-4381-8671-A57F27398EBA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E22F-4381-8671-A57F27398EBA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E22F-4381-8671-A57F27398EBA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E22F-4381-8671-A57F27398EBA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E22F-4381-8671-A57F27398EB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E22F-4381-8671-A57F27398EB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E22F-4381-8671-A57F27398EB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E22F-4381-8671-A57F27398EBA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E22F-4381-8671-A57F27398EBA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E22F-4381-8671-A57F27398EBA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E22F-4381-8671-A57F27398EBA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E22F-4381-8671-A57F27398EBA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E22F-4381-8671-A57F27398EBA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E22F-4381-8671-A57F27398EBA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E22F-4381-8671-A57F27398EBA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E22F-4381-8671-A57F27398EBA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E22F-4381-8671-A57F27398EBA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E22F-4381-8671-A57F27398EBA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E22F-4381-8671-A57F27398EBA}"/>
                </c:ext>
              </c:extLst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E22F-4381-8671-A57F27398EBA}"/>
                </c:ext>
              </c:extLst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E22F-4381-8671-A57F27398EBA}"/>
                </c:ext>
              </c:extLst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E22F-4381-8671-A57F27398EBA}"/>
                </c:ext>
              </c:extLst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E22F-4381-8671-A57F27398EBA}"/>
                </c:ext>
              </c:extLst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E22F-4381-8671-A57F27398EBA}"/>
                </c:ext>
              </c:extLst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E22F-4381-8671-A57F27398EB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6.8</c:v>
                </c:pt>
                <c:pt idx="1">
                  <c:v>3.7</c:v>
                </c:pt>
                <c:pt idx="2">
                  <c:v>9.3000000000000007</c:v>
                </c:pt>
                <c:pt idx="3">
                  <c:v>16.600000000000001</c:v>
                </c:pt>
                <c:pt idx="4">
                  <c:v>14</c:v>
                </c:pt>
                <c:pt idx="5">
                  <c:v>35.5</c:v>
                </c:pt>
                <c:pt idx="6">
                  <c:v>14</c:v>
                </c:pt>
                <c:pt idx="7">
                  <c:v>6.9</c:v>
                </c:pt>
                <c:pt idx="8">
                  <c:v>3.7</c:v>
                </c:pt>
                <c:pt idx="9">
                  <c:v>10.3</c:v>
                </c:pt>
                <c:pt idx="10">
                  <c:v>15.5</c:v>
                </c:pt>
                <c:pt idx="11">
                  <c:v>16.2</c:v>
                </c:pt>
                <c:pt idx="12">
                  <c:v>31.8</c:v>
                </c:pt>
                <c:pt idx="13">
                  <c:v>15.3</c:v>
                </c:pt>
                <c:pt idx="14">
                  <c:v>7.2</c:v>
                </c:pt>
                <c:pt idx="15">
                  <c:v>4</c:v>
                </c:pt>
                <c:pt idx="16">
                  <c:v>10.199999999999999</c:v>
                </c:pt>
                <c:pt idx="17">
                  <c:v>15.7</c:v>
                </c:pt>
                <c:pt idx="18">
                  <c:v>15.6</c:v>
                </c:pt>
                <c:pt idx="19">
                  <c:v>30.4</c:v>
                </c:pt>
                <c:pt idx="20">
                  <c:v>16.600000000000001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E22F-4381-8671-A57F27398E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91504768"/>
        <c:axId val="191547648"/>
      </c:bubbleChart>
      <c:valAx>
        <c:axId val="191504768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91547648"/>
        <c:crosses val="autoZero"/>
        <c:crossBetween val="midCat"/>
      </c:valAx>
      <c:valAx>
        <c:axId val="19154764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91504768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5CC-4C1B-9DF1-3EA74225999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5CC-4C1B-9DF1-3EA74225999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5CC-4C1B-9DF1-3EA74225999F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5CC-4C1B-9DF1-3EA74225999F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5CC-4C1B-9DF1-3EA74225999F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5CC-4C1B-9DF1-3EA74225999F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5CC-4C1B-9DF1-3EA74225999F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5CC-4C1B-9DF1-3EA74225999F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CC-4C1B-9DF1-3EA74225999F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5CC-4C1B-9DF1-3EA74225999F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5CC-4C1B-9DF1-3EA74225999F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5CC-4C1B-9DF1-3EA74225999F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5CC-4C1B-9DF1-3EA74225999F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5CC-4C1B-9DF1-3EA74225999F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5CC-4C1B-9DF1-3EA7422599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1129.4000000000001</c:v>
                </c:pt>
                <c:pt idx="1">
                  <c:v>1618.5</c:v>
                </c:pt>
                <c:pt idx="2">
                  <c:v>987.4</c:v>
                </c:pt>
                <c:pt idx="3">
                  <c:v>1006.3</c:v>
                </c:pt>
                <c:pt idx="4">
                  <c:v>285.3</c:v>
                </c:pt>
                <c:pt idx="5">
                  <c:v>547.6</c:v>
                </c:pt>
                <c:pt idx="6">
                  <c:v>397.1</c:v>
                </c:pt>
                <c:pt idx="7">
                  <c:v>433</c:v>
                </c:pt>
                <c:pt idx="9">
                  <c:v>1060.3</c:v>
                </c:pt>
                <c:pt idx="10">
                  <c:v>1948.2</c:v>
                </c:pt>
                <c:pt idx="11">
                  <c:v>997</c:v>
                </c:pt>
                <c:pt idx="12">
                  <c:v>1003.5</c:v>
                </c:pt>
                <c:pt idx="13">
                  <c:v>652.9</c:v>
                </c:pt>
                <c:pt idx="14">
                  <c:v>255.7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5CC-4C1B-9DF1-3EA7422599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02378240"/>
        <c:axId val="202426240"/>
      </c:barChart>
      <c:catAx>
        <c:axId val="202378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02426240"/>
        <c:crosses val="autoZero"/>
        <c:auto val="1"/>
        <c:lblAlgn val="ctr"/>
        <c:lblOffset val="100"/>
        <c:noMultiLvlLbl val="0"/>
      </c:catAx>
      <c:valAx>
        <c:axId val="202426240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0237824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D3F-4A7D-B452-DE81DA0FA02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D3F-4A7D-B452-DE81DA0FA02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D3F-4A7D-B452-DE81DA0FA02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D3F-4A7D-B452-DE81DA0FA02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D3F-4A7D-B452-DE81DA0FA02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D3F-4A7D-B452-DE81DA0FA023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D3F-4A7D-B452-DE81DA0FA023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D3F-4A7D-B452-DE81DA0FA023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D3F-4A7D-B452-DE81DA0FA023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D3F-4A7D-B452-DE81DA0FA023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D3F-4A7D-B452-DE81DA0FA023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D3F-4A7D-B452-DE81DA0FA023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D3F-4A7D-B452-DE81DA0FA023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D3F-4A7D-B452-DE81DA0FA023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D3F-4A7D-B452-DE81DA0FA02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181</c:v>
                </c:pt>
                <c:pt idx="1">
                  <c:v>216</c:v>
                </c:pt>
                <c:pt idx="2">
                  <c:v>160</c:v>
                </c:pt>
                <c:pt idx="3">
                  <c:v>93</c:v>
                </c:pt>
                <c:pt idx="4">
                  <c:v>48</c:v>
                </c:pt>
                <c:pt idx="5">
                  <c:v>74</c:v>
                </c:pt>
                <c:pt idx="6">
                  <c:v>61</c:v>
                </c:pt>
                <c:pt idx="7">
                  <c:v>32</c:v>
                </c:pt>
                <c:pt idx="9">
                  <c:v>157</c:v>
                </c:pt>
                <c:pt idx="10">
                  <c:v>168</c:v>
                </c:pt>
                <c:pt idx="11">
                  <c:v>117</c:v>
                </c:pt>
                <c:pt idx="12">
                  <c:v>78</c:v>
                </c:pt>
                <c:pt idx="13">
                  <c:v>80</c:v>
                </c:pt>
                <c:pt idx="14">
                  <c:v>91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0D3F-4A7D-B452-DE81DA0FA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03265920"/>
        <c:axId val="203280768"/>
      </c:barChart>
      <c:catAx>
        <c:axId val="2032659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03280768"/>
        <c:crossesAt val="100"/>
        <c:auto val="1"/>
        <c:lblAlgn val="ctr"/>
        <c:lblOffset val="100"/>
        <c:noMultiLvlLbl val="0"/>
      </c:catAx>
      <c:valAx>
        <c:axId val="20328076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03265920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74F-434D-95E2-6B868192468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74F-434D-95E2-6B868192468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74F-434D-95E2-6B8681924689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74F-434D-95E2-6B8681924689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74F-434D-95E2-6B8681924689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74F-434D-95E2-6B8681924689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74F-434D-95E2-6B8681924689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74F-434D-95E2-6B868192468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74F-434D-95E2-6B8681924689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74F-434D-95E2-6B8681924689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474F-434D-95E2-6B8681924689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474F-434D-95E2-6B8681924689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474F-434D-95E2-6B8681924689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474F-434D-95E2-6B8681924689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474F-434D-95E2-6B868192468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1129.4000000000001</c:v>
                </c:pt>
                <c:pt idx="1">
                  <c:v>1618.5</c:v>
                </c:pt>
                <c:pt idx="2">
                  <c:v>987.4</c:v>
                </c:pt>
                <c:pt idx="3">
                  <c:v>1006.3</c:v>
                </c:pt>
                <c:pt idx="4">
                  <c:v>285.3</c:v>
                </c:pt>
                <c:pt idx="5">
                  <c:v>547.6</c:v>
                </c:pt>
                <c:pt idx="6">
                  <c:v>397.1</c:v>
                </c:pt>
                <c:pt idx="7">
                  <c:v>433</c:v>
                </c:pt>
                <c:pt idx="9">
                  <c:v>1060.3</c:v>
                </c:pt>
                <c:pt idx="10">
                  <c:v>1948.2</c:v>
                </c:pt>
                <c:pt idx="11">
                  <c:v>997</c:v>
                </c:pt>
                <c:pt idx="12">
                  <c:v>1003.5</c:v>
                </c:pt>
                <c:pt idx="13">
                  <c:v>652.9</c:v>
                </c:pt>
                <c:pt idx="14">
                  <c:v>255.7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74F-434D-95E2-6B8681924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204032640"/>
        <c:axId val="204481664"/>
      </c:barChart>
      <c:catAx>
        <c:axId val="204032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204481664"/>
        <c:crosses val="autoZero"/>
        <c:auto val="1"/>
        <c:lblAlgn val="ctr"/>
        <c:lblOffset val="100"/>
        <c:noMultiLvlLbl val="0"/>
      </c:catAx>
      <c:valAx>
        <c:axId val="20448166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20403264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05-4D43-A0F0-3A8EC5479CEA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05-4D43-A0F0-3A8EC5479CEA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B05-4D43-A0F0-3A8EC5479CEA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B05-4D43-A0F0-3A8EC5479CEA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B05-4D43-A0F0-3A8EC5479CEA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B05-4D43-A0F0-3A8EC5479CEA}"/>
                </c:ext>
              </c:extLst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B05-4D43-A0F0-3A8EC5479CEA}"/>
                </c:ext>
              </c:extLst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B05-4D43-A0F0-3A8EC5479CEA}"/>
                </c:ext>
              </c:extLst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B05-4D43-A0F0-3A8EC5479CEA}"/>
                </c:ext>
              </c:extLst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B05-4D43-A0F0-3A8EC5479CEA}"/>
                </c:ext>
              </c:extLst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B05-4D43-A0F0-3A8EC5479CEA}"/>
                </c:ext>
              </c:extLst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B05-4D43-A0F0-3A8EC5479CEA}"/>
                </c:ext>
              </c:extLst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B05-4D43-A0F0-3A8EC5479CEA}"/>
                </c:ext>
              </c:extLst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B05-4D43-A0F0-3A8EC5479CEA}"/>
                </c:ext>
              </c:extLst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9B05-4D43-A0F0-3A8EC5479CE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162</c:v>
                </c:pt>
                <c:pt idx="1">
                  <c:v>193</c:v>
                </c:pt>
                <c:pt idx="2">
                  <c:v>149</c:v>
                </c:pt>
                <c:pt idx="3">
                  <c:v>114</c:v>
                </c:pt>
                <c:pt idx="4">
                  <c:v>44</c:v>
                </c:pt>
                <c:pt idx="5">
                  <c:v>67</c:v>
                </c:pt>
                <c:pt idx="6">
                  <c:v>55</c:v>
                </c:pt>
                <c:pt idx="7">
                  <c:v>38</c:v>
                </c:pt>
                <c:pt idx="9">
                  <c:v>104</c:v>
                </c:pt>
                <c:pt idx="10">
                  <c:v>119</c:v>
                </c:pt>
                <c:pt idx="11">
                  <c:v>91</c:v>
                </c:pt>
                <c:pt idx="12">
                  <c:v>119</c:v>
                </c:pt>
                <c:pt idx="13">
                  <c:v>79</c:v>
                </c:pt>
                <c:pt idx="14">
                  <c:v>74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F-9B05-4D43-A0F0-3A8EC5479C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05208576"/>
        <c:axId val="205273344"/>
      </c:barChart>
      <c:catAx>
        <c:axId val="20520857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205273344"/>
        <c:crossesAt val="100"/>
        <c:auto val="1"/>
        <c:lblAlgn val="ctr"/>
        <c:lblOffset val="100"/>
        <c:noMultiLvlLbl val="0"/>
      </c:catAx>
      <c:valAx>
        <c:axId val="205273344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20520857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10.9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895-4D2C-BAF9-CE71FA47E2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13.1</c:v>
                </c:pt>
                <c:pt idx="2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95-4D2C-BAF9-CE71FA47E21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10.4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895-4D2C-BAF9-CE71FA47E21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13.8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895-4D2C-BAF9-CE71FA47E21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895-4D2C-BAF9-CE71FA47E21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12.8</c:v>
                </c:pt>
                <c:pt idx="2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895-4D2C-BAF9-CE71FA47E21F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11.3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895-4D2C-BAF9-CE71FA47E21F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895-4D2C-BAF9-CE71FA47E21F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895-4D2C-BAF9-CE71FA47E21F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895-4D2C-BAF9-CE71FA47E2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17.8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895-4D2C-BAF9-CE71FA47E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16552064"/>
        <c:axId val="116629888"/>
      </c:barChart>
      <c:catAx>
        <c:axId val="11655206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16629888"/>
        <c:crosses val="autoZero"/>
        <c:auto val="1"/>
        <c:lblAlgn val="ctr"/>
        <c:lblOffset val="100"/>
        <c:tickLblSkip val="1"/>
        <c:noMultiLvlLbl val="0"/>
      </c:catAx>
      <c:valAx>
        <c:axId val="11662988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16552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15.1</c:v>
                </c:pt>
                <c:pt idx="1">
                  <c:v>10</c:v>
                </c:pt>
                <c:pt idx="2">
                  <c:v>7.9</c:v>
                </c:pt>
                <c:pt idx="3">
                  <c:v>12.9</c:v>
                </c:pt>
                <c:pt idx="4">
                  <c:v>13.9</c:v>
                </c:pt>
                <c:pt idx="5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BC-4BB9-A946-4D45601ED1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27.3</c:v>
                </c:pt>
                <c:pt idx="1">
                  <c:v>30.2</c:v>
                </c:pt>
                <c:pt idx="2">
                  <c:v>30.9</c:v>
                </c:pt>
                <c:pt idx="3">
                  <c:v>17.7</c:v>
                </c:pt>
                <c:pt idx="4">
                  <c:v>27</c:v>
                </c:pt>
                <c:pt idx="5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8BC-4BB9-A946-4D45601ED1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16.899999999999999</c:v>
                </c:pt>
                <c:pt idx="1">
                  <c:v>20.2</c:v>
                </c:pt>
                <c:pt idx="2">
                  <c:v>21.7</c:v>
                </c:pt>
                <c:pt idx="3">
                  <c:v>18.899999999999999</c:v>
                </c:pt>
                <c:pt idx="4">
                  <c:v>15.4</c:v>
                </c:pt>
                <c:pt idx="5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8BC-4BB9-A946-4D45601ED1D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16.5</c:v>
                </c:pt>
                <c:pt idx="1">
                  <c:v>18.100000000000001</c:v>
                </c:pt>
                <c:pt idx="2">
                  <c:v>18</c:v>
                </c:pt>
                <c:pt idx="3">
                  <c:v>11.7</c:v>
                </c:pt>
                <c:pt idx="4">
                  <c:v>15.6</c:v>
                </c:pt>
                <c:pt idx="5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8BC-4BB9-A946-4D45601ED1D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8BC-4BB9-A946-4D45601ED1D3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9.1999999999999993</c:v>
                </c:pt>
                <c:pt idx="1">
                  <c:v>8.3000000000000007</c:v>
                </c:pt>
                <c:pt idx="2">
                  <c:v>8.8000000000000007</c:v>
                </c:pt>
                <c:pt idx="3">
                  <c:v>5.4</c:v>
                </c:pt>
                <c:pt idx="4">
                  <c:v>11.9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D8BC-4BB9-A946-4D45601ED1D3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5.6</c:v>
                </c:pt>
                <c:pt idx="1">
                  <c:v>4.4000000000000004</c:v>
                </c:pt>
                <c:pt idx="2">
                  <c:v>5.0999999999999996</c:v>
                </c:pt>
                <c:pt idx="3">
                  <c:v>11.4</c:v>
                </c:pt>
                <c:pt idx="4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D8BC-4BB9-A946-4D45601ED1D3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1-D8BC-4BB9-A946-4D45601ED1D3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2-D8BC-4BB9-A946-4D45601ED1D3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3-D8BC-4BB9-A946-4D45601ED1D3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4-D8BC-4BB9-A946-4D45601ED1D3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5-D8BC-4BB9-A946-4D45601ED1D3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36-D8BC-4BB9-A946-4D45601ED1D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7.1</c:v>
                </c:pt>
                <c:pt idx="1">
                  <c:v>8</c:v>
                </c:pt>
                <c:pt idx="2">
                  <c:v>6.5</c:v>
                </c:pt>
                <c:pt idx="3">
                  <c:v>13.1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D8BC-4BB9-A946-4D45601ED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24098432"/>
        <c:axId val="124112896"/>
      </c:barChart>
      <c:catAx>
        <c:axId val="1240984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24112896"/>
        <c:crosses val="autoZero"/>
        <c:auto val="1"/>
        <c:lblAlgn val="ctr"/>
        <c:lblOffset val="100"/>
        <c:noMultiLvlLbl val="0"/>
      </c:catAx>
      <c:valAx>
        <c:axId val="12411289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240984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11.2</c:v>
                </c:pt>
                <c:pt idx="2">
                  <c:v>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E9-4DC0-8E85-4AF853F759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11.7</c:v>
                </c:pt>
                <c:pt idx="1">
                  <c:v>14</c:v>
                </c:pt>
                <c:pt idx="2">
                  <c:v>34.5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E9-4DC0-8E85-4AF853F759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9.6</c:v>
                </c:pt>
                <c:pt idx="1">
                  <c:v>10.7</c:v>
                </c:pt>
                <c:pt idx="2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FE9-4DC0-8E85-4AF853F759E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16.899999999999999</c:v>
                </c:pt>
                <c:pt idx="1">
                  <c:v>14.4</c:v>
                </c:pt>
                <c:pt idx="2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FE9-4DC0-8E85-4AF853F759E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9.3000000000000007</c:v>
                </c:pt>
                <c:pt idx="1">
                  <c:v>8.3000000000000007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FE9-4DC0-8E85-4AF853F759E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12.1</c:v>
                </c:pt>
                <c:pt idx="2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FE9-4DC0-8E85-4AF853F759E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10.1</c:v>
                </c:pt>
                <c:pt idx="1">
                  <c:v>11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FE9-4DC0-8E85-4AF853F759E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1FE9-4DC0-8E85-4AF853F759E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1FE9-4DC0-8E85-4AF853F759E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1FE9-4DC0-8E85-4AF853F759E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20.9</c:v>
                </c:pt>
                <c:pt idx="1">
                  <c:v>18.3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FE9-4DC0-8E85-4AF853F759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137504640"/>
        <c:axId val="137515392"/>
      </c:barChart>
      <c:catAx>
        <c:axId val="13750464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7515392"/>
        <c:crosses val="autoZero"/>
        <c:auto val="1"/>
        <c:lblAlgn val="ctr"/>
        <c:lblOffset val="100"/>
        <c:tickLblSkip val="1"/>
        <c:noMultiLvlLbl val="0"/>
      </c:catAx>
      <c:valAx>
        <c:axId val="13751539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37504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19.5</c:v>
                </c:pt>
                <c:pt idx="1">
                  <c:v>13.4</c:v>
                </c:pt>
                <c:pt idx="2">
                  <c:v>10.3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5A8-48A7-AB0A-F9A826CF72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34.9</c:v>
                </c:pt>
                <c:pt idx="1">
                  <c:v>34.6</c:v>
                </c:pt>
                <c:pt idx="2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5A8-48A7-AB0A-F9A826CF72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18.3</c:v>
                </c:pt>
                <c:pt idx="1">
                  <c:v>21.8</c:v>
                </c:pt>
                <c:pt idx="2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5A8-48A7-AB0A-F9A826CF72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12.4</c:v>
                </c:pt>
                <c:pt idx="1">
                  <c:v>15.2</c:v>
                </c:pt>
                <c:pt idx="2">
                  <c:v>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5A8-48A7-AB0A-F9A826CF727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5A8-48A7-AB0A-F9A826CF727C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5.6</c:v>
                </c:pt>
                <c:pt idx="1">
                  <c:v>4.9000000000000004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5A8-48A7-AB0A-F9A826CF727C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3.7</c:v>
                </c:pt>
                <c:pt idx="1">
                  <c:v>2.6</c:v>
                </c:pt>
                <c:pt idx="2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5A8-48A7-AB0A-F9A826CF727C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65A8-48A7-AB0A-F9A826CF727C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65A8-48A7-AB0A-F9A826CF727C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65A8-48A7-AB0A-F9A826CF72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4.2</c:v>
                </c:pt>
                <c:pt idx="1">
                  <c:v>7.2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5A8-48A7-AB0A-F9A826CF7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43433728"/>
        <c:axId val="143505280"/>
      </c:barChart>
      <c:catAx>
        <c:axId val="1434337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43505280"/>
        <c:crosses val="autoZero"/>
        <c:auto val="1"/>
        <c:lblAlgn val="ctr"/>
        <c:lblOffset val="100"/>
        <c:noMultiLvlLbl val="0"/>
      </c:catAx>
      <c:valAx>
        <c:axId val="14350528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434337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FE3-4A8B-A6A2-0DE7FBE7E0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FE3-4A8B-A6A2-0DE7FBE7E0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FE3-4A8B-A6A2-0DE7FBE7E0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15.9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3-4A8B-A6A2-0DE7FBE7E04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FE3-4A8B-A6A2-0DE7FBE7E0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FE3-4A8B-A6A2-0DE7FBE7E0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FE3-4A8B-A6A2-0DE7FBE7E0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18.100000000000001</c:v>
                </c:pt>
                <c:pt idx="1">
                  <c:v>25.5</c:v>
                </c:pt>
                <c:pt idx="2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FE3-4A8B-A6A2-0DE7FBE7E04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FE3-4A8B-A6A2-0DE7FBE7E0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FE3-4A8B-A6A2-0DE7FBE7E0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FE3-4A8B-A6A2-0DE7FBE7E0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17</c:v>
                </c:pt>
                <c:pt idx="2">
                  <c:v>15.6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FE3-4A8B-A6A2-0DE7FBE7E04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FE3-4A8B-A6A2-0DE7FBE7E0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FE3-4A8B-A6A2-0DE7FBE7E0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FE3-4A8B-A6A2-0DE7FBE7E0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13.2</c:v>
                </c:pt>
                <c:pt idx="2">
                  <c:v>15.7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FE3-4A8B-A6A2-0DE7FBE7E04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FE3-4A8B-A6A2-0DE7FBE7E0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FE3-4A8B-A6A2-0DE7FBE7E0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FE3-4A8B-A6A2-0DE7FBE7E0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12.8</c:v>
                </c:pt>
                <c:pt idx="2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6FE3-4A8B-A6A2-0DE7FBE7E04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FE3-4A8B-A6A2-0DE7FBE7E0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6FE3-4A8B-A6A2-0DE7FBE7E0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6FE3-4A8B-A6A2-0DE7FBE7E0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FE3-4A8B-A6A2-0DE7FBE7E04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6FE3-4A8B-A6A2-0DE7FBE7E040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6FE3-4A8B-A6A2-0DE7FBE7E040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6FE3-4A8B-A6A2-0DE7FBE7E04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9.8000000000000007</c:v>
                </c:pt>
                <c:pt idx="2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FE3-4A8B-A6A2-0DE7FBE7E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51132416"/>
        <c:axId val="156966272"/>
      </c:barChart>
      <c:catAx>
        <c:axId val="151132416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6966272"/>
        <c:crosses val="autoZero"/>
        <c:auto val="1"/>
        <c:lblAlgn val="ctr"/>
        <c:lblOffset val="100"/>
        <c:tickLblSkip val="1"/>
        <c:noMultiLvlLbl val="0"/>
      </c:catAx>
      <c:valAx>
        <c:axId val="1569662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1132416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6EB-4C6B-B082-DD54B4165FA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6EB-4C6B-B082-DD54B4165FA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6EB-4C6B-B082-DD54B4165FA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6EB-4C6B-B082-DD54B4165FA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6EB-4C6B-B082-DD54B4165FA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6EB-4C6B-B082-DD54B4165F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17.399999999999999</c:v>
                </c:pt>
                <c:pt idx="1">
                  <c:v>17.600000000000001</c:v>
                </c:pt>
                <c:pt idx="2">
                  <c:v>18.2</c:v>
                </c:pt>
                <c:pt idx="3">
                  <c:v>18.100000000000001</c:v>
                </c:pt>
                <c:pt idx="4">
                  <c:v>17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6EB-4C6B-B082-DD54B4165FA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6EB-4C6B-B082-DD54B4165FA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6EB-4C6B-B082-DD54B4165FA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6EB-4C6B-B082-DD54B4165FA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6EB-4C6B-B082-DD54B4165FA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6EB-4C6B-B082-DD54B4165FA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6EB-4C6B-B082-DD54B4165F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36.4</c:v>
                </c:pt>
                <c:pt idx="1">
                  <c:v>43.8</c:v>
                </c:pt>
                <c:pt idx="2">
                  <c:v>45.7</c:v>
                </c:pt>
                <c:pt idx="3">
                  <c:v>32.700000000000003</c:v>
                </c:pt>
                <c:pt idx="4">
                  <c:v>29</c:v>
                </c:pt>
                <c:pt idx="5">
                  <c:v>51.2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6EB-4C6B-B082-DD54B4165FA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6EB-4C6B-B082-DD54B4165FA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6EB-4C6B-B082-DD54B4165FA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6EB-4C6B-B082-DD54B4165FA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6EB-4C6B-B082-DD54B4165FA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6EB-4C6B-B082-DD54B4165FA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6EB-4C6B-B082-DD54B4165F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14.9</c:v>
                </c:pt>
                <c:pt idx="1">
                  <c:v>18</c:v>
                </c:pt>
                <c:pt idx="2">
                  <c:v>12.6</c:v>
                </c:pt>
                <c:pt idx="3">
                  <c:v>14.2</c:v>
                </c:pt>
                <c:pt idx="4">
                  <c:v>27.2</c:v>
                </c:pt>
                <c:pt idx="5">
                  <c:v>12.4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6EB-4C6B-B082-DD54B4165FA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6EB-4C6B-B082-DD54B4165FA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6EB-4C6B-B082-DD54B4165FA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6EB-4C6B-B082-DD54B4165FA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06EB-4C6B-B082-DD54B4165FA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06EB-4C6B-B082-DD54B4165FA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06EB-4C6B-B082-DD54B4165F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15.1</c:v>
                </c:pt>
                <c:pt idx="1">
                  <c:v>11.5</c:v>
                </c:pt>
                <c:pt idx="2">
                  <c:v>11.8</c:v>
                </c:pt>
                <c:pt idx="3">
                  <c:v>13.5</c:v>
                </c:pt>
                <c:pt idx="4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6EB-4C6B-B082-DD54B4165FA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06EB-4C6B-B082-DD54B4165FA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06EB-4C6B-B082-DD54B4165FA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06EB-4C6B-B082-DD54B4165FA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06EB-4C6B-B082-DD54B4165FA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06EB-4C6B-B082-DD54B4165FA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06EB-4C6B-B082-DD54B4165F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9.1999999999999993</c:v>
                </c:pt>
                <c:pt idx="1">
                  <c:v>4.2</c:v>
                </c:pt>
                <c:pt idx="2">
                  <c:v>7</c:v>
                </c:pt>
                <c:pt idx="3">
                  <c:v>14.2</c:v>
                </c:pt>
                <c:pt idx="4">
                  <c:v>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06EB-4C6B-B082-DD54B4165FA6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06EB-4C6B-B082-DD54B4165FA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06EB-4C6B-B082-DD54B4165FA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06EB-4C6B-B082-DD54B4165FA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06EB-4C6B-B082-DD54B4165FA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06EB-4C6B-B082-DD54B4165FA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06EB-4C6B-B082-DD54B4165F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2.9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06EB-4C6B-B082-DD54B4165FA6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06EB-4C6B-B082-DD54B4165FA6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06EB-4C6B-B082-DD54B4165FA6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06EB-4C6B-B082-DD54B4165FA6}"/>
                </c:ext>
              </c:extLst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06EB-4C6B-B082-DD54B4165FA6}"/>
                </c:ext>
              </c:extLst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06EB-4C6B-B082-DD54B4165FA6}"/>
                </c:ext>
              </c:extLst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06EB-4C6B-B082-DD54B4165F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General</c:formatCode>
                <c:ptCount val="6"/>
                <c:pt idx="0" formatCode="0.0">
                  <c:v>3.6</c:v>
                </c:pt>
                <c:pt idx="2" formatCode="0.0">
                  <c:v>2.8</c:v>
                </c:pt>
                <c:pt idx="3" formatCode="0.0">
                  <c:v>3.9</c:v>
                </c:pt>
                <c:pt idx="4" formatCode="0.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06EB-4C6B-B082-DD54B4165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57896064"/>
        <c:axId val="157936640"/>
      </c:barChart>
      <c:catAx>
        <c:axId val="15789606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57936640"/>
        <c:crosses val="autoZero"/>
        <c:auto val="1"/>
        <c:lblAlgn val="ctr"/>
        <c:lblOffset val="100"/>
        <c:noMultiLvlLbl val="0"/>
      </c:catAx>
      <c:valAx>
        <c:axId val="157936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57896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19E-4755-B50A-F8EDADC618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19E-4755-B50A-F8EDADC618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19E-4755-B50A-F8EDADC618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10.6</c:v>
                </c:pt>
                <c:pt idx="1">
                  <c:v>16.3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9E-4755-B50A-F8EDADC618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19E-4755-B50A-F8EDADC618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19E-4755-B50A-F8EDADC618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19E-4755-B50A-F8EDADC618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18.100000000000001</c:v>
                </c:pt>
                <c:pt idx="1">
                  <c:v>25.4</c:v>
                </c:pt>
                <c:pt idx="2">
                  <c:v>35.5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19E-4755-B50A-F8EDADC618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19E-4755-B50A-F8EDADC618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19E-4755-B50A-F8EDADC618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19E-4755-B50A-F8EDADC618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13.3</c:v>
                </c:pt>
                <c:pt idx="1">
                  <c:v>16.899999999999999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19E-4755-B50A-F8EDADC618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19E-4755-B50A-F8EDADC618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19E-4755-B50A-F8EDADC618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19E-4755-B50A-F8EDADC618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20.100000000000001</c:v>
                </c:pt>
                <c:pt idx="1">
                  <c:v>13.4</c:v>
                </c:pt>
                <c:pt idx="2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19E-4755-B50A-F8EDADC618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19E-4755-B50A-F8EDADC618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19E-4755-B50A-F8EDADC618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19E-4755-B50A-F8EDADC618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11.9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19E-4755-B50A-F8EDADC618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19E-4755-B50A-F8EDADC618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19E-4755-B50A-F8EDADC618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19E-4755-B50A-F8EDADC618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4.4000000000000004</c:v>
                </c:pt>
                <c:pt idx="1">
                  <c:v>5.4</c:v>
                </c:pt>
                <c:pt idx="2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719E-4755-B50A-F8EDADC618A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19E-4755-B50A-F8EDADC618A9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19E-4755-B50A-F8EDADC618A9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19E-4755-B50A-F8EDADC618A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20.2</c:v>
                </c:pt>
                <c:pt idx="1">
                  <c:v>10.5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719E-4755-B50A-F8EDADC61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158536448"/>
        <c:axId val="158538368"/>
      </c:barChart>
      <c:catAx>
        <c:axId val="1585364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58538368"/>
        <c:crosses val="autoZero"/>
        <c:auto val="1"/>
        <c:lblAlgn val="ctr"/>
        <c:lblOffset val="100"/>
        <c:tickLblSkip val="1"/>
        <c:noMultiLvlLbl val="0"/>
      </c:catAx>
      <c:valAx>
        <c:axId val="1585383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15853644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278-4826-B665-AE073791C3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278-4826-B665-AE073791C3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278-4826-B665-AE073791C3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16.8</c:v>
                </c:pt>
                <c:pt idx="1">
                  <c:v>17.600000000000001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78-4826-B665-AE073791C3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278-4826-B665-AE073791C3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278-4826-B665-AE073791C3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278-4826-B665-AE073791C3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36.799999999999997</c:v>
                </c:pt>
                <c:pt idx="1">
                  <c:v>44.7</c:v>
                </c:pt>
                <c:pt idx="2">
                  <c:v>52.1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278-4826-B665-AE073791C3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278-4826-B665-AE073791C3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278-4826-B665-AE073791C3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278-4826-B665-AE073791C3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16.2</c:v>
                </c:pt>
                <c:pt idx="1">
                  <c:v>21.7</c:v>
                </c:pt>
                <c:pt idx="2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278-4826-B665-AE073791C3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278-4826-B665-AE073791C3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278-4826-B665-AE073791C3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278-4826-B665-AE073791C3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16.5</c:v>
                </c:pt>
                <c:pt idx="1">
                  <c:v>9.6999999999999993</c:v>
                </c:pt>
                <c:pt idx="2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278-4826-B665-AE073791C38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278-4826-B665-AE073791C3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278-4826-B665-AE073791C3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1278-4826-B665-AE073791C3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8.5</c:v>
                </c:pt>
                <c:pt idx="1">
                  <c:v>2.5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278-4826-B665-AE073791C38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1278-4826-B665-AE073791C3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1278-4826-B665-AE073791C3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1278-4826-B665-AE073791C3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</c:v>
                </c:pt>
                <c:pt idx="1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278-4826-B665-AE073791C38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1278-4826-B665-AE073791C382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1278-4826-B665-AE073791C382}"/>
                </c:ext>
              </c:extLst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1278-4826-B665-AE073791C38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 formatCode="0.0">
                  <c:v>2.9</c:v>
                </c:pt>
                <c:pt idx="2" formatCode="0.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278-4826-B665-AE073791C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164004224"/>
        <c:axId val="164108928"/>
      </c:barChart>
      <c:catAx>
        <c:axId val="1640042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64108928"/>
        <c:crosses val="autoZero"/>
        <c:auto val="1"/>
        <c:lblAlgn val="ctr"/>
        <c:lblOffset val="100"/>
        <c:noMultiLvlLbl val="0"/>
      </c:catAx>
      <c:valAx>
        <c:axId val="1641089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640042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08148-250B-4AFB-910D-FDCEDFCD8685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4093C-C44E-406F-A76D-078D0F3FF7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AB39F4E-46B6-4384-8CD0-C9ED6A4A47F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3AB39F4E-46B6-4384-8CD0-C9ED6A4A47F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AB39F4E-46B6-4384-8CD0-C9ED6A4A47F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B39F4E-46B6-4384-8CD0-C9ED6A4A47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AB39F4E-46B6-4384-8CD0-C9ED6A4A47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356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454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2044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068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 pitchFamily="34" charset="0"/>
                <a:cs typeface="Arial" pitchFamily="34" charset="0"/>
              </a:rPr>
              <a:t>2016</a:t>
            </a:r>
            <a:endParaRPr lang="en-AU" sz="750" b="0" dirty="0">
              <a:solidFill>
                <a:srgbClr val="33333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3AB39F4E-46B6-4384-8CD0-C9ED6A4A47F6}" type="slidenum">
              <a:rPr lang="ru-RU" smtClean="0"/>
              <a:t>‹#›</a:t>
            </a:fld>
            <a:endParaRPr lang="ru-RU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3" r:id="rId22"/>
    <p:sldLayoutId id="2147483714" r:id="rId23"/>
    <p:sldLayoutId id="2147483715" r:id="rId24"/>
    <p:sldLayoutId id="2147483716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2016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2016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Drive2.ru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Июль 2016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 panose="020B0604020202020204" pitchFamily="34" charset="0"/>
              </a:rPr>
              <a:t>Desktop</a:t>
            </a:r>
            <a:endParaRPr lang="ru-RU" sz="3200" b="1" dirty="0" err="1" smtClean="0">
              <a:solidFill>
                <a:srgbClr val="333333"/>
              </a:solidFill>
              <a:latin typeface="Arial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31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762763345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4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82991332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5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66260305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138277856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29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058268160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93749711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z="1400" smtClean="0">
                <a:latin typeface="Arial"/>
              </a:rPr>
              <a:t>Россия 0+, Июль 2016,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708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841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</a:t>
            </a:r>
            <a:r>
              <a:rPr lang="en-US" sz="1800" dirty="0"/>
              <a:t> Drive2.ru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Июль </a:t>
            </a:r>
            <a:r>
              <a:rPr lang="ru-RU" sz="1800" dirty="0" smtClean="0">
                <a:latin typeface="Arial"/>
              </a:rPr>
              <a:t>2016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697371987"/>
              </p:ext>
            </p:extLst>
          </p:nvPr>
        </p:nvGraphicFramePr>
        <p:xfrm>
          <a:off x="179388" y="1011157"/>
          <a:ext cx="8910000" cy="4939203"/>
        </p:xfrm>
        <a:graphic>
          <a:graphicData uri="http://schemas.openxmlformats.org/drawingml/2006/table">
            <a:tbl>
              <a:tblPr/>
              <a:tblGrid>
                <a:gridCol w="136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Казань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6 404.7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4 417.2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286.1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2 520.2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1 735.8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278.6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ru-RU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0"/>
          </p:nvPr>
        </p:nvSpPr>
        <p:spPr>
          <a:xfrm>
            <a:off x="899592" y="6143625"/>
            <a:ext cx="8569325" cy="431800"/>
          </a:xfrm>
        </p:spPr>
        <p:txBody>
          <a:bodyPr/>
          <a:lstStyle/>
          <a:p>
            <a:pPr lvl="0"/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i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2974354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Динамика аудитории </a:t>
            </a:r>
            <a:r>
              <a:rPr lang="en-US" smtClean="0">
                <a:latin typeface="Arial"/>
              </a:rPr>
              <a:t>Drive2.ru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88980361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6 405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2 520
 </a:t>
                      </a:r>
                      <a:r>
                        <a:rPr lang="ru-RU" sz="1400" b="0" dirty="0" err="1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тыс.чел</a:t>
                      </a:r>
                      <a:r>
                        <a:rPr lang="ru-RU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615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6956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502031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8563262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340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06627188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23720627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24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57378565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12818247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523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5740380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5611640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8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09050119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564162876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>
                <a:latin typeface="Arial"/>
              </a:rPr>
              <a:t>Россия 0+, Июль 2016, % от Monthly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6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Drive2.ru,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397760903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40722293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>
                <a:latin typeface="Arial"/>
              </a:rPr>
              <a:t>Россия 0+, Июль 2016, % от Average Daily Reach</a:t>
            </a:r>
          </a:p>
          <a:p>
            <a:endParaRPr lang="ru-RU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30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 2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 2</Template>
  <TotalTime>11</TotalTime>
  <Words>811</Words>
  <Application>Microsoft Office PowerPoint</Application>
  <PresentationFormat>Экран (4:3)</PresentationFormat>
  <Paragraphs>419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Verdana</vt:lpstr>
      <vt:lpstr>Wingdings</vt:lpstr>
      <vt:lpstr>WebIndex_Theme 2</vt:lpstr>
      <vt:lpstr>Grey Box Masters</vt:lpstr>
      <vt:lpstr>NO Grey Box Masters</vt:lpstr>
      <vt:lpstr>GRID LAYOUT</vt:lpstr>
      <vt:lpstr>1_3. TNS 4x3 Monitor Template</vt:lpstr>
      <vt:lpstr>Аудитория Drive2.ru Июль 2016 </vt:lpstr>
      <vt:lpstr>Аудитория Drive2.ru Июль 2016,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Drive2.ru Июль 2016</dc:title>
  <dc:creator>Natalya Shavlova</dc:creator>
  <cp:lastModifiedBy>Елизавета Петросянц</cp:lastModifiedBy>
  <cp:revision>4</cp:revision>
  <dcterms:created xsi:type="dcterms:W3CDTF">2016-08-22T13:11:00Z</dcterms:created>
  <dcterms:modified xsi:type="dcterms:W3CDTF">2016-08-23T09:19:14Z</dcterms:modified>
</cp:coreProperties>
</file>