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4A-4139-9C85-DCDAB48748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4A-4139-9C85-DCDAB48748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4A-4139-9C85-DCDAB4874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587904"/>
        <c:axId val="178629248"/>
      </c:lineChart>
      <c:dateAx>
        <c:axId val="17858790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629248"/>
        <c:crosses val="autoZero"/>
        <c:auto val="1"/>
        <c:lblOffset val="100"/>
        <c:baseTimeUnit val="months"/>
        <c:majorUnit val="1"/>
        <c:majorTimeUnit val="months"/>
      </c:dateAx>
      <c:valAx>
        <c:axId val="1786292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58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A9F-4BEA-8539-0BA81FD1AD1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9F-4BEA-8539-0BA81FD1AD1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A9F-4BEA-8539-0BA81FD1AD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33.700000000000003</c:v>
                </c:pt>
                <c:pt idx="1">
                  <c:v>44.5</c:v>
                </c:pt>
                <c:pt idx="2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9F-4BEA-8539-0BA81FD1AD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A9F-4BEA-8539-0BA81FD1AD1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A9F-4BEA-8539-0BA81FD1AD1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A9F-4BEA-8539-0BA81FD1AD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44.1</c:v>
                </c:pt>
                <c:pt idx="2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9F-4BEA-8539-0BA81FD1AD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A9F-4BEA-8539-0BA81FD1AD1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A9F-4BEA-8539-0BA81FD1AD1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A9F-4BEA-8539-0BA81FD1AD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19.399999999999999</c:v>
                </c:pt>
                <c:pt idx="1">
                  <c:v>6.7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A9F-4BEA-8539-0BA81FD1AD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08496512"/>
        <c:axId val="208539008"/>
      </c:barChart>
      <c:catAx>
        <c:axId val="20849651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8539008"/>
        <c:crosses val="autoZero"/>
        <c:auto val="1"/>
        <c:lblAlgn val="ctr"/>
        <c:lblOffset val="100"/>
        <c:tickLblSkip val="1"/>
        <c:noMultiLvlLbl val="0"/>
      </c:catAx>
      <c:valAx>
        <c:axId val="20853900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849651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C6-42D9-93B5-0A672D16B2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C6-42D9-93B5-0A672D16B2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1C6-42D9-93B5-0A672D16B2E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1C6-42D9-93B5-0A672D16B2E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1C6-42D9-93B5-0A672D16B2E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1C6-42D9-93B5-0A672D16B2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54</c:v>
                </c:pt>
                <c:pt idx="1">
                  <c:v>61</c:v>
                </c:pt>
                <c:pt idx="2">
                  <c:v>57.9</c:v>
                </c:pt>
                <c:pt idx="3">
                  <c:v>53.7</c:v>
                </c:pt>
                <c:pt idx="4">
                  <c:v>55.8</c:v>
                </c:pt>
                <c:pt idx="5">
                  <c:v>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C6-42D9-93B5-0A672D16B2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C6-42D9-93B5-0A672D16B2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1C6-42D9-93B5-0A672D16B2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1C6-42D9-93B5-0A672D16B2E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1C6-42D9-93B5-0A672D16B2E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1C6-42D9-93B5-0A672D16B2E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1C6-42D9-93B5-0A672D16B2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39</c:v>
                </c:pt>
                <c:pt idx="1">
                  <c:v>31.5</c:v>
                </c:pt>
                <c:pt idx="2">
                  <c:v>36.799999999999997</c:v>
                </c:pt>
                <c:pt idx="3">
                  <c:v>38.9</c:v>
                </c:pt>
                <c:pt idx="4">
                  <c:v>39.200000000000003</c:v>
                </c:pt>
                <c:pt idx="5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1C6-42D9-93B5-0A672D16B2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1C6-42D9-93B5-0A672D16B2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1C6-42D9-93B5-0A672D16B2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1C6-42D9-93B5-0A672D16B2E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1C6-42D9-93B5-0A672D16B2E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1C6-42D9-93B5-0A672D16B2E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1C6-42D9-93B5-0A672D16B2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3.8</c:v>
                </c:pt>
                <c:pt idx="3" formatCode="0.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1C6-42D9-93B5-0A672D16B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9170816"/>
        <c:axId val="209270272"/>
      </c:barChart>
      <c:catAx>
        <c:axId val="209170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9270272"/>
        <c:crosses val="autoZero"/>
        <c:auto val="1"/>
        <c:lblAlgn val="ctr"/>
        <c:lblOffset val="100"/>
        <c:noMultiLvlLbl val="0"/>
      </c:catAx>
      <c:valAx>
        <c:axId val="209270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9170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981-4735-A677-31FC6EFEFF7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981-4735-A677-31FC6EFEFF7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981-4735-A677-31FC6EFEFF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33.700000000000003</c:v>
                </c:pt>
                <c:pt idx="1">
                  <c:v>45</c:v>
                </c:pt>
                <c:pt idx="2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81-4735-A677-31FC6EFEFF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981-4735-A677-31FC6EFEFF7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981-4735-A677-31FC6EFEFF7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981-4735-A677-31FC6EFEFF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44.1</c:v>
                </c:pt>
                <c:pt idx="2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81-4735-A677-31FC6EFEFF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981-4735-A677-31FC6EFEFF7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981-4735-A677-31FC6EFEFF7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981-4735-A677-31FC6EFEFF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19.399999999999999</c:v>
                </c:pt>
                <c:pt idx="1">
                  <c:v>6.8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81-4735-A677-31FC6EFEFF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12195968"/>
        <c:axId val="212258816"/>
      </c:barChart>
      <c:catAx>
        <c:axId val="2121959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2258816"/>
        <c:crosses val="autoZero"/>
        <c:auto val="1"/>
        <c:lblAlgn val="ctr"/>
        <c:lblOffset val="100"/>
        <c:tickLblSkip val="1"/>
        <c:noMultiLvlLbl val="0"/>
      </c:catAx>
      <c:valAx>
        <c:axId val="2122588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121959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09-47AC-B68A-2575995F4A5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09-47AC-B68A-2575995F4A5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309-47AC-B68A-2575995F4A5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09-47AC-B68A-2575995F4A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55.6</c:v>
                </c:pt>
                <c:pt idx="1">
                  <c:v>63.6</c:v>
                </c:pt>
                <c:pt idx="2">
                  <c:v>53.7</c:v>
                </c:pt>
                <c:pt idx="3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09-47AC-B68A-2575995F4A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309-47AC-B68A-2575995F4A5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309-47AC-B68A-2575995F4A5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309-47AC-B68A-2575995F4A5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309-47AC-B68A-2575995F4A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38.5</c:v>
                </c:pt>
                <c:pt idx="1">
                  <c:v>32.1</c:v>
                </c:pt>
                <c:pt idx="2">
                  <c:v>43.5</c:v>
                </c:pt>
                <c:pt idx="3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09-47AC-B68A-2575995F4A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309-47AC-B68A-2575995F4A5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309-47AC-B68A-2575995F4A5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309-47AC-B68A-2575995F4A5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309-47AC-B68A-2575995F4A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09-47AC-B68A-2575995F4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3742720"/>
        <c:axId val="213853696"/>
      </c:barChart>
      <c:catAx>
        <c:axId val="213742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3853696"/>
        <c:crosses val="autoZero"/>
        <c:auto val="1"/>
        <c:lblAlgn val="ctr"/>
        <c:lblOffset val="100"/>
        <c:noMultiLvlLbl val="0"/>
      </c:catAx>
      <c:valAx>
        <c:axId val="2138536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3742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7ED7-4843-AE39-D0D36315D7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ED7-4843-AE39-D0D36315D7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7ED7-4843-AE39-D0D36315D7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7ED7-4843-AE39-D0D36315D72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7ED7-4843-AE39-D0D36315D7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7ED7-4843-AE39-D0D36315D7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7ED7-4843-AE39-D0D36315D72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7ED7-4843-AE39-D0D36315D72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7ED7-4843-AE39-D0D36315D72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7ED7-4843-AE39-D0D36315D72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7ED7-4843-AE39-D0D36315D72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7ED7-4843-AE39-D0D36315D72B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7ED7-4843-AE39-D0D36315D72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7ED7-4843-AE39-D0D36315D72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7ED7-4843-AE39-D0D36315D72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7ED7-4843-AE39-D0D36315D72B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7ED7-4843-AE39-D0D36315D72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7ED7-4843-AE39-D0D36315D72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7ED7-4843-AE39-D0D36315D72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7ED7-4843-AE39-D0D36315D72B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7ED7-4843-AE39-D0D36315D72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7ED7-4843-AE39-D0D36315D72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7ED7-4843-AE39-D0D36315D72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7ED7-4843-AE39-D0D36315D72B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7ED7-4843-AE39-D0D36315D72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7ED7-4843-AE39-D0D36315D72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7ED7-4843-AE39-D0D36315D72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7ED7-4843-AE39-D0D36315D72B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7ED7-4843-AE39-D0D36315D72B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7ED7-4843-AE39-D0D36315D72B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7ED7-4843-AE39-D0D36315D72B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7ED7-4843-AE39-D0D36315D7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7ED7-4843-AE39-D0D36315D72B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7ED7-4843-AE39-D0D36315D72B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7ED7-4843-AE39-D0D36315D72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7ED7-4843-AE39-D0D36315D72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7ED7-4843-AE39-D0D36315D72B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7ED7-4843-AE39-D0D36315D72B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7ED7-4843-AE39-D0D36315D72B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7ED7-4843-AE39-D0D36315D72B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7ED7-4843-AE39-D0D36315D72B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7ED7-4843-AE39-D0D36315D72B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7ED7-4843-AE39-D0D36315D72B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7ED7-4843-AE39-D0D36315D72B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7ED7-4843-AE39-D0D36315D72B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7ED7-4843-AE39-D0D36315D72B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7ED7-4843-AE39-D0D36315D72B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7ED7-4843-AE39-D0D36315D72B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7ED7-4843-AE39-D0D36315D72B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7ED7-4843-AE39-D0D36315D72B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7ED7-4843-AE39-D0D36315D72B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7ED7-4843-AE39-D0D36315D72B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7ED7-4843-AE39-D0D36315D72B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7ED7-4843-AE39-D0D36315D72B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7ED7-4843-AE39-D0D36315D72B}"/>
                </c:ext>
              </c:extLst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7ED7-4843-AE39-D0D36315D72B}"/>
                </c:ext>
              </c:extLst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7ED7-4843-AE39-D0D36315D72B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7ED7-4843-AE39-D0D36315D72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</c:v>
                </c:pt>
                <c:pt idx="1">
                  <c:v>3.4</c:v>
                </c:pt>
                <c:pt idx="2">
                  <c:v>6.7</c:v>
                </c:pt>
                <c:pt idx="3">
                  <c:v>2.2000000000000002</c:v>
                </c:pt>
                <c:pt idx="4">
                  <c:v>10.9</c:v>
                </c:pt>
                <c:pt idx="5">
                  <c:v>19.3</c:v>
                </c:pt>
                <c:pt idx="6">
                  <c:v>36.200000000000003</c:v>
                </c:pt>
                <c:pt idx="7">
                  <c:v>17.3</c:v>
                </c:pt>
                <c:pt idx="8">
                  <c:v>5.7</c:v>
                </c:pt>
                <c:pt idx="9">
                  <c:v>4.5</c:v>
                </c:pt>
                <c:pt idx="10">
                  <c:v>8.1</c:v>
                </c:pt>
                <c:pt idx="11">
                  <c:v>3.2</c:v>
                </c:pt>
                <c:pt idx="12">
                  <c:v>13.9</c:v>
                </c:pt>
                <c:pt idx="13">
                  <c:v>17.7</c:v>
                </c:pt>
                <c:pt idx="14">
                  <c:v>31</c:v>
                </c:pt>
                <c:pt idx="15">
                  <c:v>16</c:v>
                </c:pt>
                <c:pt idx="16">
                  <c:v>7.1</c:v>
                </c:pt>
                <c:pt idx="17">
                  <c:v>5.6</c:v>
                </c:pt>
                <c:pt idx="18">
                  <c:v>8.8000000000000007</c:v>
                </c:pt>
                <c:pt idx="19">
                  <c:v>4.2</c:v>
                </c:pt>
                <c:pt idx="20">
                  <c:v>15</c:v>
                </c:pt>
                <c:pt idx="21">
                  <c:v>16.5</c:v>
                </c:pt>
                <c:pt idx="22">
                  <c:v>26.8</c:v>
                </c:pt>
                <c:pt idx="23">
                  <c:v>16.100000000000001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7ED7-4843-AE39-D0D36315D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6692224"/>
        <c:axId val="216767872"/>
      </c:bubbleChart>
      <c:valAx>
        <c:axId val="21669222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16767872"/>
        <c:crosses val="autoZero"/>
        <c:crossBetween val="midCat"/>
      </c:valAx>
      <c:valAx>
        <c:axId val="21676787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1669222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FD9-4A9B-A246-CE3927B10B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FFD9-4A9B-A246-CE3927B10B84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FFD9-4A9B-A246-CE3927B10B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FD9-4A9B-A246-CE3927B10B8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FFD9-4A9B-A246-CE3927B10B8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FFD9-4A9B-A246-CE3927B10B84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FFD9-4A9B-A246-CE3927B10B84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FD9-4A9B-A246-CE3927B10B8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FFD9-4A9B-A246-CE3927B10B84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FFD9-4A9B-A246-CE3927B10B8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FFD9-4A9B-A246-CE3927B10B8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FFD9-4A9B-A246-CE3927B10B84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FFD9-4A9B-A246-CE3927B10B84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FFD9-4A9B-A246-CE3927B10B84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FFD9-4A9B-A246-CE3927B10B8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FFD9-4A9B-A246-CE3927B10B84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FFD9-4A9B-A246-CE3927B10B8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FFD9-4A9B-A246-CE3927B10B8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FFD9-4A9B-A246-CE3927B10B84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FFD9-4A9B-A246-CE3927B10B84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FFD9-4A9B-A246-CE3927B10B8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FFD9-4A9B-A246-CE3927B10B8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FFD9-4A9B-A246-CE3927B10B84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FFD9-4A9B-A246-CE3927B10B84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FFD9-4A9B-A246-CE3927B10B84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FFD9-4A9B-A246-CE3927B10B84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FFD9-4A9B-A246-CE3927B10B84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FFD9-4A9B-A246-CE3927B10B8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FFD9-4A9B-A246-CE3927B10B8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FFD9-4A9B-A246-CE3927B10B8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FFD9-4A9B-A246-CE3927B10B84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FFD9-4A9B-A246-CE3927B10B8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FFD9-4A9B-A246-CE3927B10B8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FFD9-4A9B-A246-CE3927B10B84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FFD9-4A9B-A246-CE3927B10B8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FFD9-4A9B-A246-CE3927B10B8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FFD9-4A9B-A246-CE3927B10B84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FFD9-4A9B-A246-CE3927B10B84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FFD9-4A9B-A246-CE3927B10B84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FFD9-4A9B-A246-CE3927B10B84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FFD9-4A9B-A246-CE3927B10B84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FFD9-4A9B-A246-CE3927B10B84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FFD9-4A9B-A246-CE3927B10B84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FFD9-4A9B-A246-CE3927B10B84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FFD9-4A9B-A246-CE3927B10B84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FFD9-4A9B-A246-CE3927B10B84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FFD9-4A9B-A246-CE3927B10B84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FFD9-4A9B-A246-CE3927B10B84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FFD9-4A9B-A246-CE3927B10B84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FFD9-4A9B-A246-CE3927B10B84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FFD9-4A9B-A246-CE3927B10B84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FFD9-4A9B-A246-CE3927B10B84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FFD9-4A9B-A246-CE3927B10B84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FFD9-4A9B-A246-CE3927B10B84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FFD9-4A9B-A246-CE3927B10B8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7.3</c:v>
                </c:pt>
                <c:pt idx="1">
                  <c:v>2.1</c:v>
                </c:pt>
                <c:pt idx="2">
                  <c:v>6.9</c:v>
                </c:pt>
                <c:pt idx="3">
                  <c:v>16</c:v>
                </c:pt>
                <c:pt idx="4">
                  <c:v>17.600000000000001</c:v>
                </c:pt>
                <c:pt idx="5">
                  <c:v>32.9</c:v>
                </c:pt>
                <c:pt idx="6">
                  <c:v>16.899999999999999</c:v>
                </c:pt>
                <c:pt idx="7">
                  <c:v>6.3</c:v>
                </c:pt>
                <c:pt idx="8">
                  <c:v>2.6</c:v>
                </c:pt>
                <c:pt idx="9">
                  <c:v>8</c:v>
                </c:pt>
                <c:pt idx="10">
                  <c:v>15.5</c:v>
                </c:pt>
                <c:pt idx="11">
                  <c:v>17.5</c:v>
                </c:pt>
                <c:pt idx="12">
                  <c:v>31.8</c:v>
                </c:pt>
                <c:pt idx="13">
                  <c:v>17.899999999999999</c:v>
                </c:pt>
                <c:pt idx="14">
                  <c:v>6.5</c:v>
                </c:pt>
                <c:pt idx="15">
                  <c:v>2.9</c:v>
                </c:pt>
                <c:pt idx="16">
                  <c:v>10.3</c:v>
                </c:pt>
                <c:pt idx="17">
                  <c:v>14.6</c:v>
                </c:pt>
                <c:pt idx="18">
                  <c:v>16.600000000000001</c:v>
                </c:pt>
                <c:pt idx="19">
                  <c:v>31.4</c:v>
                </c:pt>
                <c:pt idx="20">
                  <c:v>17.3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FFD9-4A9B-A246-CE3927B10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8673536"/>
        <c:axId val="218835968"/>
      </c:bubbleChart>
      <c:valAx>
        <c:axId val="21867353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18835968"/>
        <c:crosses val="autoZero"/>
        <c:crossBetween val="midCat"/>
      </c:valAx>
      <c:valAx>
        <c:axId val="21883596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1867353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258-420F-B52A-2148ECBEE701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58-420F-B52A-2148ECBEE701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258-420F-B52A-2148ECBEE701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58-420F-B52A-2148ECBEE701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58-420F-B52A-2148ECBEE701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58-420F-B52A-2148ECBEE701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258-420F-B52A-2148ECBEE701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58-420F-B52A-2148ECBEE70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58-420F-B52A-2148ECBEE701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258-420F-B52A-2148ECBEE701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258-420F-B52A-2148ECBEE701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258-420F-B52A-2148ECBEE701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258-420F-B52A-2148ECBEE701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258-420F-B52A-2148ECBEE701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258-420F-B52A-2148ECBEE7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934.9</c:v>
                </c:pt>
                <c:pt idx="1">
                  <c:v>1555.2</c:v>
                </c:pt>
                <c:pt idx="2">
                  <c:v>957</c:v>
                </c:pt>
                <c:pt idx="3">
                  <c:v>871</c:v>
                </c:pt>
                <c:pt idx="4">
                  <c:v>244.7</c:v>
                </c:pt>
                <c:pt idx="5">
                  <c:v>513.79999999999995</c:v>
                </c:pt>
                <c:pt idx="6">
                  <c:v>325.39999999999998</c:v>
                </c:pt>
                <c:pt idx="7">
                  <c:v>411</c:v>
                </c:pt>
                <c:pt idx="9">
                  <c:v>1006.1</c:v>
                </c:pt>
                <c:pt idx="10">
                  <c:v>1824.5</c:v>
                </c:pt>
                <c:pt idx="11">
                  <c:v>962.9</c:v>
                </c:pt>
                <c:pt idx="12">
                  <c:v>847.3</c:v>
                </c:pt>
                <c:pt idx="13">
                  <c:v>598.6</c:v>
                </c:pt>
                <c:pt idx="14">
                  <c:v>165.8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258-420F-B52A-2148ECBEE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2335360"/>
        <c:axId val="223223168"/>
      </c:barChart>
      <c:catAx>
        <c:axId val="2223353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3223168"/>
        <c:crosses val="autoZero"/>
        <c:auto val="1"/>
        <c:lblAlgn val="ctr"/>
        <c:lblOffset val="100"/>
        <c:noMultiLvlLbl val="0"/>
      </c:catAx>
      <c:valAx>
        <c:axId val="22322316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233536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FAC-400C-B6F8-FB55B70BF9F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FAC-400C-B6F8-FB55B70BF9F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FAC-400C-B6F8-FB55B70BF9F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FAC-400C-B6F8-FB55B70BF9F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FAC-400C-B6F8-FB55B70BF9F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FAC-400C-B6F8-FB55B70BF9F9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FAC-400C-B6F8-FB55B70BF9F9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FAC-400C-B6F8-FB55B70BF9F9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FAC-400C-B6F8-FB55B70BF9F9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FAC-400C-B6F8-FB55B70BF9F9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FAC-400C-B6F8-FB55B70BF9F9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FAC-400C-B6F8-FB55B70BF9F9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FAC-400C-B6F8-FB55B70BF9F9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FAC-400C-B6F8-FB55B70BF9F9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FAC-400C-B6F8-FB55B70BF9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165</c:v>
                </c:pt>
                <c:pt idx="1">
                  <c:v>229</c:v>
                </c:pt>
                <c:pt idx="2">
                  <c:v>171</c:v>
                </c:pt>
                <c:pt idx="3">
                  <c:v>88</c:v>
                </c:pt>
                <c:pt idx="4">
                  <c:v>45</c:v>
                </c:pt>
                <c:pt idx="5">
                  <c:v>76</c:v>
                </c:pt>
                <c:pt idx="6">
                  <c:v>55</c:v>
                </c:pt>
                <c:pt idx="7">
                  <c:v>34</c:v>
                </c:pt>
                <c:pt idx="9">
                  <c:v>162</c:v>
                </c:pt>
                <c:pt idx="10">
                  <c:v>173</c:v>
                </c:pt>
                <c:pt idx="11">
                  <c:v>125</c:v>
                </c:pt>
                <c:pt idx="12">
                  <c:v>74</c:v>
                </c:pt>
                <c:pt idx="13">
                  <c:v>80</c:v>
                </c:pt>
                <c:pt idx="14">
                  <c:v>63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BFAC-400C-B6F8-FB55B70BF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7716096"/>
        <c:axId val="227737984"/>
      </c:barChart>
      <c:catAx>
        <c:axId val="227716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27737984"/>
        <c:crossesAt val="100"/>
        <c:auto val="1"/>
        <c:lblAlgn val="ctr"/>
        <c:lblOffset val="100"/>
        <c:noMultiLvlLbl val="0"/>
      </c:catAx>
      <c:valAx>
        <c:axId val="227737984"/>
        <c:scaling>
          <c:orientation val="minMax"/>
          <c:max val="260"/>
          <c:min val="-60"/>
        </c:scaling>
        <c:delete val="1"/>
        <c:axPos val="t"/>
        <c:numFmt formatCode="0" sourceLinked="1"/>
        <c:majorTickMark val="out"/>
        <c:minorTickMark val="none"/>
        <c:tickLblPos val="nextTo"/>
        <c:crossAx val="22771609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69-4DDF-A3B7-BE7AF0A4D02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D69-4DDF-A3B7-BE7AF0A4D02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D69-4DDF-A3B7-BE7AF0A4D02B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D69-4DDF-A3B7-BE7AF0A4D02B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D69-4DDF-A3B7-BE7AF0A4D02B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D69-4DDF-A3B7-BE7AF0A4D02B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D69-4DDF-A3B7-BE7AF0A4D02B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D69-4DDF-A3B7-BE7AF0A4D02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69-4DDF-A3B7-BE7AF0A4D02B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D69-4DDF-A3B7-BE7AF0A4D02B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D69-4DDF-A3B7-BE7AF0A4D02B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D69-4DDF-A3B7-BE7AF0A4D02B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D69-4DDF-A3B7-BE7AF0A4D02B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D69-4DDF-A3B7-BE7AF0A4D02B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D69-4DDF-A3B7-BE7AF0A4D02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934.9</c:v>
                </c:pt>
                <c:pt idx="1">
                  <c:v>1555.2</c:v>
                </c:pt>
                <c:pt idx="2">
                  <c:v>957</c:v>
                </c:pt>
                <c:pt idx="3">
                  <c:v>871</c:v>
                </c:pt>
                <c:pt idx="4">
                  <c:v>244.7</c:v>
                </c:pt>
                <c:pt idx="5">
                  <c:v>513.79999999999995</c:v>
                </c:pt>
                <c:pt idx="6">
                  <c:v>325.39999999999998</c:v>
                </c:pt>
                <c:pt idx="7">
                  <c:v>411</c:v>
                </c:pt>
                <c:pt idx="9">
                  <c:v>1006.1</c:v>
                </c:pt>
                <c:pt idx="10">
                  <c:v>1824.5</c:v>
                </c:pt>
                <c:pt idx="11">
                  <c:v>962.9</c:v>
                </c:pt>
                <c:pt idx="12">
                  <c:v>847.3</c:v>
                </c:pt>
                <c:pt idx="13">
                  <c:v>598.6</c:v>
                </c:pt>
                <c:pt idx="14">
                  <c:v>165.8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D69-4DDF-A3B7-BE7AF0A4D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8306944"/>
        <c:axId val="228462592"/>
      </c:barChart>
      <c:catAx>
        <c:axId val="2283069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8462592"/>
        <c:crosses val="autoZero"/>
        <c:auto val="1"/>
        <c:lblAlgn val="ctr"/>
        <c:lblOffset val="100"/>
        <c:noMultiLvlLbl val="0"/>
      </c:catAx>
      <c:valAx>
        <c:axId val="22846259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830694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4A7-4765-ABA9-CC5DB827816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A7-4765-ABA9-CC5DB827816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4A7-4765-ABA9-CC5DB827816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4A7-4765-ABA9-CC5DB827816C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4A7-4765-ABA9-CC5DB827816C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4A7-4765-ABA9-CC5DB827816C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4A7-4765-ABA9-CC5DB827816C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4A7-4765-ABA9-CC5DB827816C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4A7-4765-ABA9-CC5DB827816C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4A7-4765-ABA9-CC5DB827816C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4A7-4765-ABA9-CC5DB827816C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4A7-4765-ABA9-CC5DB827816C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4A7-4765-ABA9-CC5DB827816C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4A7-4765-ABA9-CC5DB827816C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4A7-4765-ABA9-CC5DB827816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146</c:v>
                </c:pt>
                <c:pt idx="1">
                  <c:v>203</c:v>
                </c:pt>
                <c:pt idx="2">
                  <c:v>162</c:v>
                </c:pt>
                <c:pt idx="3">
                  <c:v>112</c:v>
                </c:pt>
                <c:pt idx="4">
                  <c:v>42</c:v>
                </c:pt>
                <c:pt idx="5">
                  <c:v>68</c:v>
                </c:pt>
                <c:pt idx="6">
                  <c:v>49</c:v>
                </c:pt>
                <c:pt idx="7">
                  <c:v>40</c:v>
                </c:pt>
                <c:pt idx="9">
                  <c:v>108</c:v>
                </c:pt>
                <c:pt idx="10">
                  <c:v>123</c:v>
                </c:pt>
                <c:pt idx="11">
                  <c:v>97</c:v>
                </c:pt>
                <c:pt idx="12">
                  <c:v>115</c:v>
                </c:pt>
                <c:pt idx="13">
                  <c:v>79</c:v>
                </c:pt>
                <c:pt idx="14">
                  <c:v>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24A7-4765-ABA9-CC5DB8278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9267328"/>
        <c:axId val="229507840"/>
      </c:barChart>
      <c:catAx>
        <c:axId val="229267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29507840"/>
        <c:crossesAt val="100"/>
        <c:auto val="1"/>
        <c:lblAlgn val="ctr"/>
        <c:lblOffset val="100"/>
        <c:noMultiLvlLbl val="0"/>
      </c:catAx>
      <c:valAx>
        <c:axId val="229507840"/>
        <c:scaling>
          <c:orientation val="minMax"/>
          <c:min val="-50"/>
        </c:scaling>
        <c:delete val="1"/>
        <c:axPos val="t"/>
        <c:numFmt formatCode="0" sourceLinked="1"/>
        <c:majorTickMark val="out"/>
        <c:minorTickMark val="none"/>
        <c:tickLblPos val="nextTo"/>
        <c:crossAx val="22926732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</c:v>
                </c:pt>
                <c:pt idx="2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F9-4909-9707-03D686DF3C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13.2</c:v>
                </c:pt>
                <c:pt idx="2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F9-4909-9707-03D686DF3C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10.199999999999999</c:v>
                </c:pt>
                <c:pt idx="2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F9-4909-9707-03D686DF3C9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1F9-4909-9707-03D686DF3C9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9.9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1F9-4909-9707-03D686DF3C9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1F9-4909-9707-03D686DF3C9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11.5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1F9-4909-9707-03D686DF3C9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01F9-4909-9707-03D686DF3C9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01F9-4909-9707-03D686DF3C9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01F9-4909-9707-03D686DF3C9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17.899999999999999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1F9-4909-9707-03D686DF3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1214208"/>
        <c:axId val="181222016"/>
      </c:barChart>
      <c:catAx>
        <c:axId val="18121420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222016"/>
        <c:crosses val="autoZero"/>
        <c:auto val="1"/>
        <c:lblAlgn val="ctr"/>
        <c:lblOffset val="100"/>
        <c:tickLblSkip val="1"/>
        <c:noMultiLvlLbl val="0"/>
      </c:catAx>
      <c:valAx>
        <c:axId val="1812220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121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15.6</c:v>
                </c:pt>
                <c:pt idx="1">
                  <c:v>13.4</c:v>
                </c:pt>
                <c:pt idx="2">
                  <c:v>9.4</c:v>
                </c:pt>
                <c:pt idx="3">
                  <c:v>11.5</c:v>
                </c:pt>
                <c:pt idx="4">
                  <c:v>17.100000000000001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45-4C15-ACEE-C00CF5C7B6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28.1</c:v>
                </c:pt>
                <c:pt idx="1">
                  <c:v>23.6</c:v>
                </c:pt>
                <c:pt idx="2">
                  <c:v>31.9</c:v>
                </c:pt>
                <c:pt idx="3">
                  <c:v>28.3</c:v>
                </c:pt>
                <c:pt idx="4">
                  <c:v>30.2</c:v>
                </c:pt>
                <c:pt idx="5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A45-4C15-ACEE-C00CF5C7B6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17.8</c:v>
                </c:pt>
                <c:pt idx="1">
                  <c:v>21.6</c:v>
                </c:pt>
                <c:pt idx="2">
                  <c:v>21</c:v>
                </c:pt>
                <c:pt idx="3">
                  <c:v>23.1</c:v>
                </c:pt>
                <c:pt idx="4">
                  <c:v>9.8000000000000007</c:v>
                </c:pt>
                <c:pt idx="5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A45-4C15-ACEE-C00CF5C7B6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14.8</c:v>
                </c:pt>
                <c:pt idx="1">
                  <c:v>17.5</c:v>
                </c:pt>
                <c:pt idx="2">
                  <c:v>11.6</c:v>
                </c:pt>
                <c:pt idx="3">
                  <c:v>10.5</c:v>
                </c:pt>
                <c:pt idx="4">
                  <c:v>18.100000000000001</c:v>
                </c:pt>
                <c:pt idx="5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A45-4C15-ACEE-C00CF5C7B68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4.4000000000000004</c:v>
                </c:pt>
                <c:pt idx="4" formatCode="0.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A45-4C15-ACEE-C00CF5C7B68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8.5</c:v>
                </c:pt>
                <c:pt idx="1">
                  <c:v>6.3</c:v>
                </c:pt>
                <c:pt idx="2">
                  <c:v>14.1</c:v>
                </c:pt>
                <c:pt idx="3">
                  <c:v>6.2</c:v>
                </c:pt>
                <c:pt idx="4">
                  <c:v>10.9</c:v>
                </c:pt>
                <c:pt idx="5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4A45-4C15-ACEE-C00CF5C7B68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4.9000000000000004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4A45-4C15-ACEE-C00CF5C7B68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4A45-4C15-ACEE-C00CF5C7B68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4A45-4C15-ACEE-C00CF5C7B68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4A45-4C15-ACEE-C00CF5C7B68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4A45-4C15-ACEE-C00CF5C7B68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4A45-4C15-ACEE-C00CF5C7B68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4A45-4C15-ACEE-C00CF5C7B68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5.8</c:v>
                </c:pt>
                <c:pt idx="1">
                  <c:v>10.3</c:v>
                </c:pt>
                <c:pt idx="2">
                  <c:v>5.5</c:v>
                </c:pt>
                <c:pt idx="3">
                  <c:v>8.1999999999999993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4A45-4C15-ACEE-C00CF5C7B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1782016"/>
        <c:axId val="181783552"/>
      </c:barChart>
      <c:catAx>
        <c:axId val="181782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1783552"/>
        <c:crosses val="autoZero"/>
        <c:auto val="1"/>
        <c:lblAlgn val="ctr"/>
        <c:lblOffset val="100"/>
        <c:noMultiLvlLbl val="0"/>
      </c:catAx>
      <c:valAx>
        <c:axId val="181783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1782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FB-4F4D-8369-E2678161F8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13.8</c:v>
                </c:pt>
                <c:pt idx="2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FB-4F4D-8369-E2678161F8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10.5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FB-4F4D-8369-E2678161F83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AFB-4F4D-8369-E2678161F83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9.3000000000000007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AFB-4F4D-8369-E2678161F83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12.2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AFB-4F4D-8369-E2678161F83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AFB-4F4D-8369-E2678161F83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AAFB-4F4D-8369-E2678161F83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AFB-4F4D-8369-E2678161F83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AAFB-4F4D-8369-E2678161F8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18.100000000000001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AFB-4F4D-8369-E2678161F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2884224"/>
        <c:axId val="182919552"/>
      </c:barChart>
      <c:catAx>
        <c:axId val="18288422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919552"/>
        <c:crosses val="autoZero"/>
        <c:auto val="1"/>
        <c:lblAlgn val="ctr"/>
        <c:lblOffset val="100"/>
        <c:tickLblSkip val="1"/>
        <c:noMultiLvlLbl val="0"/>
      </c:catAx>
      <c:valAx>
        <c:axId val="182919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288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18.2</c:v>
                </c:pt>
                <c:pt idx="1">
                  <c:v>16.600000000000001</c:v>
                </c:pt>
                <c:pt idx="2">
                  <c:v>15.1</c:v>
                </c:pt>
                <c:pt idx="3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D-40F1-9CAA-FDB1128A0B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37.299999999999997</c:v>
                </c:pt>
                <c:pt idx="1">
                  <c:v>34.9</c:v>
                </c:pt>
                <c:pt idx="2">
                  <c:v>44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7D-40F1-9CAA-FDB1128A0B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18.600000000000001</c:v>
                </c:pt>
                <c:pt idx="1">
                  <c:v>20.8</c:v>
                </c:pt>
                <c:pt idx="2">
                  <c:v>16.8</c:v>
                </c:pt>
                <c:pt idx="3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7D-40F1-9CAA-FDB1128A0B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10.8</c:v>
                </c:pt>
                <c:pt idx="1">
                  <c:v>11</c:v>
                </c:pt>
                <c:pt idx="2">
                  <c:v>7.1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E7D-40F1-9CAA-FDB1128A0B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0.0">
                  <c:v>2.6</c:v>
                </c:pt>
                <c:pt idx="3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7D-40F1-9CAA-FDB1128A0B0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5.6</c:v>
                </c:pt>
                <c:pt idx="1">
                  <c:v>4.8</c:v>
                </c:pt>
                <c:pt idx="2">
                  <c:v>5.7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E7D-40F1-9CAA-FDB1128A0B0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2.7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E7D-40F1-9CAA-FDB1128A0B0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5E7D-40F1-9CAA-FDB1128A0B0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5E7D-40F1-9CAA-FDB1128A0B0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5E7D-40F1-9CAA-FDB1128A0B0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5E7D-40F1-9CAA-FDB1128A0B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4.0999999999999996</c:v>
                </c:pt>
                <c:pt idx="1">
                  <c:v>9</c:v>
                </c:pt>
                <c:pt idx="2">
                  <c:v>4.7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5E7D-40F1-9CAA-FDB1128A0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9944576"/>
        <c:axId val="189964672"/>
      </c:barChart>
      <c:catAx>
        <c:axId val="189944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9964672"/>
        <c:crosses val="autoZero"/>
        <c:auto val="1"/>
        <c:lblAlgn val="ctr"/>
        <c:lblOffset val="100"/>
        <c:noMultiLvlLbl val="0"/>
      </c:catAx>
      <c:valAx>
        <c:axId val="189964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994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0A-4ED6-B060-D71376C8F1F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40A-4ED6-B060-D71376C8F1F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40A-4ED6-B060-D71376C8F1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16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0A-4ED6-B060-D71376C8F1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40A-4ED6-B060-D71376C8F1F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40A-4ED6-B060-D71376C8F1F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40A-4ED6-B060-D71376C8F1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18.2</c:v>
                </c:pt>
                <c:pt idx="1">
                  <c:v>25.4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0A-4ED6-B060-D71376C8F1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40A-4ED6-B060-D71376C8F1F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40A-4ED6-B060-D71376C8F1F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40A-4ED6-B060-D71376C8F1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0A-4ED6-B060-D71376C8F1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40A-4ED6-B060-D71376C8F1F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40A-4ED6-B060-D71376C8F1F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40A-4ED6-B060-D71376C8F1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12.7</c:v>
                </c:pt>
                <c:pt idx="2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40A-4ED6-B060-D71376C8F1F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40A-4ED6-B060-D71376C8F1F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40A-4ED6-B060-D71376C8F1F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40A-4ED6-B060-D71376C8F1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12.9</c:v>
                </c:pt>
                <c:pt idx="1">
                  <c:v>13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40A-4ED6-B060-D71376C8F1F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40A-4ED6-B060-D71376C8F1F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40A-4ED6-B060-D71376C8F1F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440A-4ED6-B060-D71376C8F1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5.5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40A-4ED6-B060-D71376C8F1F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440A-4ED6-B060-D71376C8F1F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440A-4ED6-B060-D71376C8F1F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440A-4ED6-B060-D71376C8F1F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40A-4ED6-B060-D71376C8F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2619520"/>
        <c:axId val="202842112"/>
      </c:barChart>
      <c:catAx>
        <c:axId val="2026195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2842112"/>
        <c:crosses val="autoZero"/>
        <c:auto val="1"/>
        <c:lblAlgn val="ctr"/>
        <c:lblOffset val="100"/>
        <c:tickLblSkip val="1"/>
        <c:noMultiLvlLbl val="0"/>
      </c:catAx>
      <c:valAx>
        <c:axId val="2028421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26195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CE1-475D-8421-3773AA42D8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CE1-475D-8421-3773AA42D8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CE1-475D-8421-3773AA42D8A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CE1-475D-8421-3773AA42D8A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CE1-475D-8421-3773AA42D8A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CE1-475D-8421-3773AA42D8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17.600000000000001</c:v>
                </c:pt>
                <c:pt idx="1">
                  <c:v>19.399999999999999</c:v>
                </c:pt>
                <c:pt idx="2">
                  <c:v>10.199999999999999</c:v>
                </c:pt>
                <c:pt idx="3">
                  <c:v>20.100000000000001</c:v>
                </c:pt>
                <c:pt idx="4">
                  <c:v>17.899999999999999</c:v>
                </c:pt>
                <c:pt idx="5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E1-475D-8421-3773AA42D8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CE1-475D-8421-3773AA42D8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CE1-475D-8421-3773AA42D8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CE1-475D-8421-3773AA42D8A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CE1-475D-8421-3773AA42D8A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CE1-475D-8421-3773AA42D8A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CE1-475D-8421-3773AA42D8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35.200000000000003</c:v>
                </c:pt>
                <c:pt idx="1">
                  <c:v>43.8</c:v>
                </c:pt>
                <c:pt idx="2">
                  <c:v>48.7</c:v>
                </c:pt>
                <c:pt idx="3">
                  <c:v>26.2</c:v>
                </c:pt>
                <c:pt idx="4">
                  <c:v>21.8</c:v>
                </c:pt>
                <c:pt idx="5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E1-475D-8421-3773AA42D8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CE1-475D-8421-3773AA42D8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CE1-475D-8421-3773AA42D8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CE1-475D-8421-3773AA42D8A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CE1-475D-8421-3773AA42D8A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CE1-475D-8421-3773AA42D8A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CE1-475D-8421-3773AA42D8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15.4</c:v>
                </c:pt>
                <c:pt idx="1">
                  <c:v>17.600000000000001</c:v>
                </c:pt>
                <c:pt idx="2">
                  <c:v>12.9</c:v>
                </c:pt>
                <c:pt idx="3">
                  <c:v>23.2</c:v>
                </c:pt>
                <c:pt idx="4">
                  <c:v>24.5</c:v>
                </c:pt>
                <c:pt idx="5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CE1-475D-8421-3773AA42D8A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CE1-475D-8421-3773AA42D8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CE1-475D-8421-3773AA42D8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CE1-475D-8421-3773AA42D8A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CE1-475D-8421-3773AA42D8A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CE1-475D-8421-3773AA42D8A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CE1-475D-8421-3773AA42D8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14.8</c:v>
                </c:pt>
                <c:pt idx="1">
                  <c:v>7.7</c:v>
                </c:pt>
                <c:pt idx="2">
                  <c:v>14.8</c:v>
                </c:pt>
                <c:pt idx="3">
                  <c:v>15.5</c:v>
                </c:pt>
                <c:pt idx="4">
                  <c:v>16.7</c:v>
                </c:pt>
                <c:pt idx="5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CE1-475D-8421-3773AA42D8A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CE1-475D-8421-3773AA42D8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ECE1-475D-8421-3773AA42D8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ECE1-475D-8421-3773AA42D8A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ECE1-475D-8421-3773AA42D8A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ECE1-475D-8421-3773AA42D8A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ECE1-475D-8421-3773AA42D8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11.2</c:v>
                </c:pt>
                <c:pt idx="1">
                  <c:v>5.3</c:v>
                </c:pt>
                <c:pt idx="2">
                  <c:v>10</c:v>
                </c:pt>
                <c:pt idx="3">
                  <c:v>11.3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CE1-475D-8421-3773AA42D8A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ECE1-475D-8421-3773AA42D8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ECE1-475D-8421-3773AA42D8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ECE1-475D-8421-3773AA42D8A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ECE1-475D-8421-3773AA42D8A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ECE1-475D-8421-3773AA42D8A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ECE1-475D-8421-3773AA42D8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1.8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ECE1-475D-8421-3773AA42D8A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ECE1-475D-8421-3773AA42D8A8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ECE1-475D-8421-3773AA42D8A8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ECE1-475D-8421-3773AA42D8A8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ECE1-475D-8421-3773AA42D8A8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ECE1-475D-8421-3773AA42D8A8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ECE1-475D-8421-3773AA42D8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 formatCode="0.0">
                  <c:v>3.3</c:v>
                </c:pt>
                <c:pt idx="2" formatCode="0.0">
                  <c:v>2.4</c:v>
                </c:pt>
                <c:pt idx="4" formatCode="0.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ECE1-475D-8421-3773AA42D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5548544"/>
        <c:axId val="205698944"/>
      </c:barChart>
      <c:catAx>
        <c:axId val="205548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5698944"/>
        <c:crosses val="autoZero"/>
        <c:auto val="1"/>
        <c:lblAlgn val="ctr"/>
        <c:lblOffset val="100"/>
        <c:noMultiLvlLbl val="0"/>
      </c:catAx>
      <c:valAx>
        <c:axId val="205698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5548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EB6-4D4A-AB92-C4C2AE58D77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EB6-4D4A-AB92-C4C2AE58D77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EB6-4D4A-AB92-C4C2AE58D7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16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B6-4D4A-AB92-C4C2AE58D7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EB6-4D4A-AB92-C4C2AE58D77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EB6-4D4A-AB92-C4C2AE58D77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EB6-4D4A-AB92-C4C2AE58D7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18.2</c:v>
                </c:pt>
                <c:pt idx="1">
                  <c:v>25.4</c:v>
                </c:pt>
                <c:pt idx="2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B6-4D4A-AB92-C4C2AE58D7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EB6-4D4A-AB92-C4C2AE58D77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EB6-4D4A-AB92-C4C2AE58D77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EB6-4D4A-AB92-C4C2AE58D7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EB6-4D4A-AB92-C4C2AE58D7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EB6-4D4A-AB92-C4C2AE58D77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EB6-4D4A-AB92-C4C2AE58D77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EB6-4D4A-AB92-C4C2AE58D7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12.8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EB6-4D4A-AB92-C4C2AE58D77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EB6-4D4A-AB92-C4C2AE58D77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EB6-4D4A-AB92-C4C2AE58D77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EB6-4D4A-AB92-C4C2AE58D7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12.9</c:v>
                </c:pt>
                <c:pt idx="1">
                  <c:v>12.8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EB6-4D4A-AB92-C4C2AE58D77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EB6-4D4A-AB92-C4C2AE58D77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EB6-4D4A-AB92-C4C2AE58D77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EB6-4D4A-AB92-C4C2AE58D7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5.3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EB6-4D4A-AB92-C4C2AE58D77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EB6-4D4A-AB92-C4C2AE58D77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EB6-4D4A-AB92-C4C2AE58D77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EB6-4D4A-AB92-C4C2AE58D7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10.4</c:v>
                </c:pt>
                <c:pt idx="2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EB6-4D4A-AB92-C4C2AE58D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6670848"/>
        <c:axId val="206684928"/>
      </c:barChart>
      <c:catAx>
        <c:axId val="2066708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6684928"/>
        <c:crosses val="autoZero"/>
        <c:auto val="1"/>
        <c:lblAlgn val="ctr"/>
        <c:lblOffset val="100"/>
        <c:tickLblSkip val="1"/>
        <c:noMultiLvlLbl val="0"/>
      </c:catAx>
      <c:valAx>
        <c:axId val="2066849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667084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BAC-4202-99CC-A6B8674FF4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AC-4202-99CC-A6B8674FF4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BAC-4202-99CC-A6B8674FF42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BAC-4202-99CC-A6B8674FF4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17.600000000000001</c:v>
                </c:pt>
                <c:pt idx="1">
                  <c:v>16</c:v>
                </c:pt>
                <c:pt idx="2">
                  <c:v>6</c:v>
                </c:pt>
                <c:pt idx="3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AC-4202-99CC-A6B8674FF4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BAC-4202-99CC-A6B8674FF4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BAC-4202-99CC-A6B8674FF4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BAC-4202-99CC-A6B8674FF42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BAC-4202-99CC-A6B8674FF4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34</c:v>
                </c:pt>
                <c:pt idx="1">
                  <c:v>46</c:v>
                </c:pt>
                <c:pt idx="2">
                  <c:v>44.7</c:v>
                </c:pt>
                <c:pt idx="3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AC-4202-99CC-A6B8674FF4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BAC-4202-99CC-A6B8674FF4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BAC-4202-99CC-A6B8674FF4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BAC-4202-99CC-A6B8674FF42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BAC-4202-99CC-A6B8674FF4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18.8</c:v>
                </c:pt>
                <c:pt idx="1">
                  <c:v>26</c:v>
                </c:pt>
                <c:pt idx="2">
                  <c:v>19.2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AC-4202-99CC-A6B8674FF42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BAC-4202-99CC-A6B8674FF4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BAC-4202-99CC-A6B8674FF4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BAC-4202-99CC-A6B8674FF42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BAC-4202-99CC-A6B8674FF4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16.399999999999999</c:v>
                </c:pt>
                <c:pt idx="1">
                  <c:v>5.9</c:v>
                </c:pt>
                <c:pt idx="2">
                  <c:v>18.899999999999999</c:v>
                </c:pt>
                <c:pt idx="3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BAC-4202-99CC-A6B8674FF42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3BAC-4202-99CC-A6B8674FF4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3BAC-4202-99CC-A6B8674FF4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BAC-4202-99CC-A6B8674FF42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3BAC-4202-99CC-A6B8674FF4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8.5</c:v>
                </c:pt>
                <c:pt idx="1">
                  <c:v>1.8</c:v>
                </c:pt>
                <c:pt idx="2">
                  <c:v>7.9</c:v>
                </c:pt>
                <c:pt idx="3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BAC-4202-99CC-A6B8674FF42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3BAC-4202-99CC-A6B8674FF4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BAC-4202-99CC-A6B8674FF4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3BAC-4202-99CC-A6B8674FF42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3BAC-4202-99CC-A6B8674FF4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1.7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BAC-4202-99CC-A6B8674FF42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3BAC-4202-99CC-A6B8674FF42D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3BAC-4202-99CC-A6B8674FF42D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3BAC-4202-99CC-A6B8674FF42D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3BAC-4202-99CC-A6B8674FF4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 formatCode="0.0">
                  <c:v>2.7</c:v>
                </c:pt>
                <c:pt idx="2" formatCode="0.0">
                  <c:v>2.5</c:v>
                </c:pt>
                <c:pt idx="3" formatCode="0.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BAC-4202-99CC-A6B8674FF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7875072"/>
        <c:axId val="207962496"/>
      </c:barChart>
      <c:catAx>
        <c:axId val="2078750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7962496"/>
        <c:crosses val="autoZero"/>
        <c:auto val="1"/>
        <c:lblAlgn val="ctr"/>
        <c:lblOffset val="100"/>
        <c:noMultiLvlLbl val="0"/>
      </c:catAx>
      <c:valAx>
        <c:axId val="2079624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7875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14B8-9063-4612-9710-81AD5336170F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E9E2A-3BF6-4F17-8222-EE31E536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8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A0ACA1D-C61C-489D-BCB7-CC948102CA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A0ACA1D-C61C-489D-BCB7-CC948102CA2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A0ACA1D-C61C-489D-BCB7-CC948102CA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0ACA1D-C61C-489D-BCB7-CC948102CA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A0ACA1D-C61C-489D-BCB7-CC948102CA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61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9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468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466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EA0ACA1D-C61C-489D-BCB7-CC948102CA2E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Июнь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4460588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1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341936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9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19344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6046714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9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7320715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56265479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7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8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</a:t>
            </a:r>
            <a:r>
              <a:rPr lang="en-US" sz="1800" dirty="0"/>
              <a:t> Drive2.ru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Июнь </a:t>
            </a:r>
            <a:r>
              <a:rPr lang="ru-RU" sz="1800" dirty="0" smtClean="0">
                <a:latin typeface="Arial"/>
              </a:rPr>
              <a:t>2016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063204"/>
              </p:ext>
            </p:extLst>
          </p:nvPr>
        </p:nvGraphicFramePr>
        <p:xfrm>
          <a:off x="179388" y="1011157"/>
          <a:ext cx="8910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5 813.1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4 137.5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2 348.2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0"/>
          </p:nvPr>
        </p:nvSpPr>
        <p:spPr>
          <a:xfrm>
            <a:off x="899592" y="6143625"/>
            <a:ext cx="8569325" cy="431800"/>
          </a:xfrm>
        </p:spPr>
        <p:txBody>
          <a:bodyPr/>
          <a:lstStyle/>
          <a:p>
            <a:pPr lvl="0"/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7797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57051758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5 813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2 348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630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558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469926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699039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9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5206040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8718601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8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354008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8083932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2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1875385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6269290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9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6889480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3382364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3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8363583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2320377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2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14</TotalTime>
  <Words>761</Words>
  <Application>Microsoft Office PowerPoint</Application>
  <PresentationFormat>Экран (4:3)</PresentationFormat>
  <Paragraphs>368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Drive2.ru Июнь 2016 </vt:lpstr>
      <vt:lpstr>Аудитория Drive2.ru Июнь 2016,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Июнь 2016 </dc:title>
  <dc:creator>Natalya Shavlova</dc:creator>
  <cp:lastModifiedBy>Юлия Бублей</cp:lastModifiedBy>
  <cp:revision>4</cp:revision>
  <dcterms:created xsi:type="dcterms:W3CDTF">2016-07-21T15:26:47Z</dcterms:created>
  <dcterms:modified xsi:type="dcterms:W3CDTF">2016-07-22T14:28:56Z</dcterms:modified>
</cp:coreProperties>
</file>