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19"/>
  </p:notesMasterIdLst>
  <p:sldIdLst>
    <p:sldId id="256" r:id="rId6"/>
    <p:sldId id="27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11.4</c:v>
                </c:pt>
                <c:pt idx="2">
                  <c:v>15.6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197-4CE0-9266-56BC838885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13.1</c:v>
                </c:pt>
                <c:pt idx="2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197-4CE0-9266-56BC8388859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10.199999999999999</c:v>
                </c:pt>
                <c:pt idx="2">
                  <c:v>15.8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197-4CE0-9266-56BC8388859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13.5</c:v>
                </c:pt>
                <c:pt idx="2">
                  <c:v>16.2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6197-4CE0-9266-56BC8388859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10.199999999999999</c:v>
                </c:pt>
                <c:pt idx="2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6197-4CE0-9266-56BC8388859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12.9</c:v>
                </c:pt>
                <c:pt idx="2">
                  <c:v>10.8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6197-4CE0-9266-56BC8388859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11.4</c:v>
                </c:pt>
                <c:pt idx="2">
                  <c:v>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6197-4CE0-9266-56BC8388859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17.3</c:v>
                </c:pt>
                <c:pt idx="2">
                  <c:v>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6197-4CE0-9266-56BC83888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224177840"/>
        <c:axId val="224178232"/>
      </c:barChart>
      <c:catAx>
        <c:axId val="22417784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4178232"/>
        <c:crosses val="autoZero"/>
        <c:auto val="1"/>
        <c:lblAlgn val="ctr"/>
        <c:lblOffset val="100"/>
        <c:tickLblSkip val="1"/>
        <c:noMultiLvlLbl val="0"/>
      </c:catAx>
      <c:valAx>
        <c:axId val="22417823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24177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56.9</c:v>
                </c:pt>
                <c:pt idx="1">
                  <c:v>67.7</c:v>
                </c:pt>
                <c:pt idx="2">
                  <c:v>60.2</c:v>
                </c:pt>
                <c:pt idx="3">
                  <c:v>67.400000000000006</c:v>
                </c:pt>
                <c:pt idx="4">
                  <c:v>50.8</c:v>
                </c:pt>
                <c:pt idx="5">
                  <c:v>54.1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FF9-4B2A-A100-B83BC37BA1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37.200000000000003</c:v>
                </c:pt>
                <c:pt idx="1">
                  <c:v>25.5</c:v>
                </c:pt>
                <c:pt idx="2">
                  <c:v>35.5</c:v>
                </c:pt>
                <c:pt idx="3">
                  <c:v>28.6</c:v>
                </c:pt>
                <c:pt idx="4">
                  <c:v>40.1</c:v>
                </c:pt>
                <c:pt idx="5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FF9-4B2A-A100-B83BC37BA10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 formatCode="0.0">
                  <c:v>3.1</c:v>
                </c:pt>
                <c:pt idx="4" formatCode="0.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FF9-4B2A-A100-B83BC37BA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19168288"/>
        <c:axId val="222448976"/>
      </c:barChart>
      <c:catAx>
        <c:axId val="2191682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22448976"/>
        <c:crosses val="autoZero"/>
        <c:auto val="1"/>
        <c:lblAlgn val="ctr"/>
        <c:lblOffset val="100"/>
        <c:noMultiLvlLbl val="0"/>
      </c:catAx>
      <c:valAx>
        <c:axId val="22244897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191682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34.299999999999997</c:v>
                </c:pt>
                <c:pt idx="1">
                  <c:v>45.3</c:v>
                </c:pt>
                <c:pt idx="2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2E6-4018-A3AF-060041EFBA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42.3</c:v>
                </c:pt>
                <c:pt idx="1">
                  <c:v>43.9</c:v>
                </c:pt>
                <c:pt idx="2">
                  <c:v>42.1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2E6-4018-A3AF-060041EFBAC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19.5</c:v>
                </c:pt>
                <c:pt idx="1">
                  <c:v>6.7</c:v>
                </c:pt>
                <c:pt idx="2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2E6-4018-A3AF-060041EFBA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222450936"/>
        <c:axId val="222451328"/>
      </c:barChart>
      <c:catAx>
        <c:axId val="22245093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2451328"/>
        <c:crosses val="autoZero"/>
        <c:auto val="1"/>
        <c:lblAlgn val="ctr"/>
        <c:lblOffset val="100"/>
        <c:tickLblSkip val="1"/>
        <c:noMultiLvlLbl val="0"/>
      </c:catAx>
      <c:valAx>
        <c:axId val="22245132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2245093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56.1</c:v>
                </c:pt>
                <c:pt idx="1">
                  <c:v>65.3</c:v>
                </c:pt>
                <c:pt idx="2">
                  <c:v>49.6</c:v>
                </c:pt>
                <c:pt idx="3">
                  <c:v>45.4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BA7-485F-B522-C3BA0F2156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38.799999999999997</c:v>
                </c:pt>
                <c:pt idx="1">
                  <c:v>30.4</c:v>
                </c:pt>
                <c:pt idx="2">
                  <c:v>49.1</c:v>
                </c:pt>
                <c:pt idx="3">
                  <c:v>49.8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BA7-485F-B522-C3BA0F21563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.0">
                  <c:v>2.8</c:v>
                </c:pt>
                <c:pt idx="3" formatCode="0.0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BA7-485F-B522-C3BA0F2156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24882528"/>
        <c:axId val="224882920"/>
      </c:barChart>
      <c:catAx>
        <c:axId val="2248825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24882920"/>
        <c:crosses val="autoZero"/>
        <c:auto val="1"/>
        <c:lblAlgn val="ctr"/>
        <c:lblOffset val="100"/>
        <c:noMultiLvlLbl val="0"/>
      </c:catAx>
      <c:valAx>
        <c:axId val="2248829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48825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E4-407B-9E9B-9FC99DD2E9C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E4-407B-9E9B-9FC99DD2E9C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E4-407B-9E9B-9FC99DD2E9C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E4-407B-9E9B-9FC99DD2E9CF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2E4-407B-9E9B-9FC99DD2E9C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2E4-407B-9E9B-9FC99DD2E9C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2E4-407B-9E9B-9FC99DD2E9C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2E4-407B-9E9B-9FC99DD2E9CF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2E4-407B-9E9B-9FC99DD2E9C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2E4-407B-9E9B-9FC99DD2E9C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2E4-407B-9E9B-9FC99DD2E9C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2E4-407B-9E9B-9FC99DD2E9CF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2E4-407B-9E9B-9FC99DD2E9C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62E4-407B-9E9B-9FC99DD2E9C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62E4-407B-9E9B-9FC99DD2E9CF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62E4-407B-9E9B-9FC99DD2E9CF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62E4-407B-9E9B-9FC99DD2E9CF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62E4-407B-9E9B-9FC99DD2E9CF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62E4-407B-9E9B-9FC99DD2E9CF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62E4-407B-9E9B-9FC99DD2E9CF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62E4-407B-9E9B-9FC99DD2E9CF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62E4-407B-9E9B-9FC99DD2E9CF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62E4-407B-9E9B-9FC99DD2E9CF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62E4-407B-9E9B-9FC99DD2E9CF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62E4-407B-9E9B-9FC99DD2E9CF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62E4-407B-9E9B-9FC99DD2E9CF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62E4-407B-9E9B-9FC99DD2E9CF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62E4-407B-9E9B-9FC99DD2E9CF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62E4-407B-9E9B-9FC99DD2E9CF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62E4-407B-9E9B-9FC99DD2E9CF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62E4-407B-9E9B-9FC99DD2E9CF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62E4-407B-9E9B-9FC99DD2E9CF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62E4-407B-9E9B-9FC99DD2E9CF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62E4-407B-9E9B-9FC99DD2E9CF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3.8</c:v>
                </c:pt>
                <c:pt idx="1">
                  <c:v>3.4</c:v>
                </c:pt>
                <c:pt idx="2">
                  <c:v>7.3</c:v>
                </c:pt>
                <c:pt idx="3">
                  <c:v>1.7</c:v>
                </c:pt>
                <c:pt idx="4">
                  <c:v>12.4</c:v>
                </c:pt>
                <c:pt idx="5">
                  <c:v>19.100000000000001</c:v>
                </c:pt>
                <c:pt idx="6">
                  <c:v>33.799999999999997</c:v>
                </c:pt>
                <c:pt idx="7">
                  <c:v>18.5</c:v>
                </c:pt>
                <c:pt idx="8">
                  <c:v>4.7</c:v>
                </c:pt>
                <c:pt idx="9">
                  <c:v>5.0999999999999996</c:v>
                </c:pt>
                <c:pt idx="10">
                  <c:v>9.1999999999999993</c:v>
                </c:pt>
                <c:pt idx="11">
                  <c:v>3</c:v>
                </c:pt>
                <c:pt idx="12">
                  <c:v>14.8</c:v>
                </c:pt>
                <c:pt idx="13">
                  <c:v>16.8</c:v>
                </c:pt>
                <c:pt idx="14">
                  <c:v>29.3</c:v>
                </c:pt>
                <c:pt idx="15">
                  <c:v>17.100000000000001</c:v>
                </c:pt>
                <c:pt idx="16">
                  <c:v>5.4</c:v>
                </c:pt>
                <c:pt idx="17">
                  <c:v>6.5</c:v>
                </c:pt>
                <c:pt idx="18">
                  <c:v>10.8</c:v>
                </c:pt>
                <c:pt idx="19">
                  <c:v>3.8</c:v>
                </c:pt>
                <c:pt idx="20">
                  <c:v>16.2</c:v>
                </c:pt>
                <c:pt idx="21">
                  <c:v>15.8</c:v>
                </c:pt>
                <c:pt idx="22">
                  <c:v>26</c:v>
                </c:pt>
                <c:pt idx="23">
                  <c:v>15.6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44-62E4-407B-9E9B-9FC99DD2E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4884880"/>
        <c:axId val="224885272"/>
      </c:bubbleChart>
      <c:valAx>
        <c:axId val="224884880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24885272"/>
        <c:crosses val="autoZero"/>
        <c:crossBetween val="midCat"/>
      </c:valAx>
      <c:valAx>
        <c:axId val="224885272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24884880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B2-413C-89D4-37F2CF78C79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FB2-413C-89D4-37F2CF78C796}"/>
              </c:ext>
            </c:extLst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FB2-413C-89D4-37F2CF78C79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FB2-413C-89D4-37F2CF78C79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FB2-413C-89D4-37F2CF78C79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FB2-413C-89D4-37F2CF78C796}"/>
              </c:ext>
            </c:extLst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FB2-413C-89D4-37F2CF78C796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FB2-413C-89D4-37F2CF78C79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FB2-413C-89D4-37F2CF78C796}"/>
              </c:ext>
            </c:extLst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FB2-413C-89D4-37F2CF78C79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FB2-413C-89D4-37F2CF78C79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FB2-413C-89D4-37F2CF78C796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FB2-413C-89D4-37F2CF78C796}"/>
              </c:ext>
            </c:extLst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AFB2-413C-89D4-37F2CF78C796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AFB2-413C-89D4-37F2CF78C796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AFB2-413C-89D4-37F2CF78C796}"/>
              </c:ext>
            </c:extLst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AFB2-413C-89D4-37F2CF78C796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AFB2-413C-89D4-37F2CF78C796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AFB2-413C-89D4-37F2CF78C796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AFB2-413C-89D4-37F2CF78C796}"/>
              </c:ext>
            </c:extLst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AFB2-413C-89D4-37F2CF78C796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AFB2-413C-89D4-37F2CF78C796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AFB2-413C-89D4-37F2CF78C796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AFB2-413C-89D4-37F2CF78C796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AFB2-413C-89D4-37F2CF78C796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AFB2-413C-89D4-37F2CF78C796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AFB2-413C-89D4-37F2CF78C796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AFB2-413C-89D4-37F2CF78C796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AFB2-413C-89D4-37F2CF78C796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AFB2-413C-89D4-37F2CF78C796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AFB2-413C-89D4-37F2CF78C796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AFB2-413C-89D4-37F2CF78C796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AFB2-413C-89D4-37F2CF78C796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AFB2-413C-89D4-37F2CF78C796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8.6</c:v>
                </c:pt>
                <c:pt idx="1">
                  <c:v>2.2999999999999998</c:v>
                </c:pt>
                <c:pt idx="2">
                  <c:v>6</c:v>
                </c:pt>
                <c:pt idx="3">
                  <c:v>15.6</c:v>
                </c:pt>
                <c:pt idx="4">
                  <c:v>15.8</c:v>
                </c:pt>
                <c:pt idx="5">
                  <c:v>34.299999999999997</c:v>
                </c:pt>
                <c:pt idx="6">
                  <c:v>17.2</c:v>
                </c:pt>
                <c:pt idx="7">
                  <c:v>8.5</c:v>
                </c:pt>
                <c:pt idx="8">
                  <c:v>3.1</c:v>
                </c:pt>
                <c:pt idx="9">
                  <c:v>6.5</c:v>
                </c:pt>
                <c:pt idx="10">
                  <c:v>15.8</c:v>
                </c:pt>
                <c:pt idx="11">
                  <c:v>16.399999999999999</c:v>
                </c:pt>
                <c:pt idx="12">
                  <c:v>31.4</c:v>
                </c:pt>
                <c:pt idx="13">
                  <c:v>18.100000000000001</c:v>
                </c:pt>
                <c:pt idx="14">
                  <c:v>8.4</c:v>
                </c:pt>
                <c:pt idx="15">
                  <c:v>4.2</c:v>
                </c:pt>
                <c:pt idx="16">
                  <c:v>7.6</c:v>
                </c:pt>
                <c:pt idx="17">
                  <c:v>15.9</c:v>
                </c:pt>
                <c:pt idx="18">
                  <c:v>16.5</c:v>
                </c:pt>
                <c:pt idx="19">
                  <c:v>29.4</c:v>
                </c:pt>
                <c:pt idx="20">
                  <c:v>17.8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44-AFB2-413C-89D4-37F2CF78C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4883704"/>
        <c:axId val="224885664"/>
      </c:bubbleChart>
      <c:valAx>
        <c:axId val="224883704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24885664"/>
        <c:crosses val="autoZero"/>
        <c:crossBetween val="midCat"/>
      </c:valAx>
      <c:valAx>
        <c:axId val="224885664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24883704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B85-446D-A6CD-B96D406AB90C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963.4</c:v>
                </c:pt>
                <c:pt idx="1">
                  <c:v>1606.4</c:v>
                </c:pt>
                <c:pt idx="2">
                  <c:v>976.8</c:v>
                </c:pt>
                <c:pt idx="3">
                  <c:v>1002.2</c:v>
                </c:pt>
                <c:pt idx="4">
                  <c:v>232.5</c:v>
                </c:pt>
                <c:pt idx="5">
                  <c:v>668.4</c:v>
                </c:pt>
                <c:pt idx="6">
                  <c:v>403</c:v>
                </c:pt>
                <c:pt idx="7">
                  <c:v>336.6</c:v>
                </c:pt>
                <c:pt idx="9">
                  <c:v>1100.4000000000001</c:v>
                </c:pt>
                <c:pt idx="10">
                  <c:v>1822.2</c:v>
                </c:pt>
                <c:pt idx="11">
                  <c:v>1022.4</c:v>
                </c:pt>
                <c:pt idx="12">
                  <c:v>983.6</c:v>
                </c:pt>
                <c:pt idx="13">
                  <c:v>470.4</c:v>
                </c:pt>
                <c:pt idx="14">
                  <c:v>258.7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B85-446D-A6CD-B96D406AB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26874056"/>
        <c:axId val="226874448"/>
      </c:barChart>
      <c:catAx>
        <c:axId val="2268740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26874448"/>
        <c:crosses val="autoZero"/>
        <c:auto val="1"/>
        <c:lblAlgn val="ctr"/>
        <c:lblOffset val="100"/>
        <c:noMultiLvlLbl val="0"/>
      </c:catAx>
      <c:valAx>
        <c:axId val="226874448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226874056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160</c:v>
                </c:pt>
                <c:pt idx="1">
                  <c:v>222</c:v>
                </c:pt>
                <c:pt idx="2">
                  <c:v>164</c:v>
                </c:pt>
                <c:pt idx="3">
                  <c:v>96</c:v>
                </c:pt>
                <c:pt idx="4">
                  <c:v>40</c:v>
                </c:pt>
                <c:pt idx="5">
                  <c:v>93</c:v>
                </c:pt>
                <c:pt idx="6">
                  <c:v>64</c:v>
                </c:pt>
                <c:pt idx="7">
                  <c:v>26</c:v>
                </c:pt>
                <c:pt idx="9">
                  <c:v>167</c:v>
                </c:pt>
                <c:pt idx="10">
                  <c:v>161</c:v>
                </c:pt>
                <c:pt idx="11">
                  <c:v>126</c:v>
                </c:pt>
                <c:pt idx="12">
                  <c:v>80</c:v>
                </c:pt>
                <c:pt idx="13">
                  <c:v>59</c:v>
                </c:pt>
                <c:pt idx="14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B3EB-489B-830F-DBE14C02B490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26875232"/>
        <c:axId val="226875624"/>
      </c:barChart>
      <c:catAx>
        <c:axId val="2268752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226875624"/>
        <c:crossesAt val="100"/>
        <c:auto val="1"/>
        <c:lblAlgn val="ctr"/>
        <c:lblOffset val="100"/>
        <c:noMultiLvlLbl val="0"/>
      </c:catAx>
      <c:valAx>
        <c:axId val="226875624"/>
        <c:scaling>
          <c:orientation val="minMax"/>
          <c:max val="250"/>
          <c:min val="-50"/>
        </c:scaling>
        <c:delete val="1"/>
        <c:axPos val="t"/>
        <c:numFmt formatCode="0" sourceLinked="1"/>
        <c:majorTickMark val="out"/>
        <c:minorTickMark val="none"/>
        <c:tickLblPos val="nextTo"/>
        <c:crossAx val="226875232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9A0-4983-B994-FCED9487E4A4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963.4</c:v>
                </c:pt>
                <c:pt idx="1">
                  <c:v>1606.4</c:v>
                </c:pt>
                <c:pt idx="2">
                  <c:v>976.8</c:v>
                </c:pt>
                <c:pt idx="3">
                  <c:v>1002.2</c:v>
                </c:pt>
                <c:pt idx="4">
                  <c:v>232.5</c:v>
                </c:pt>
                <c:pt idx="5">
                  <c:v>668.4</c:v>
                </c:pt>
                <c:pt idx="6">
                  <c:v>403</c:v>
                </c:pt>
                <c:pt idx="7">
                  <c:v>336.6</c:v>
                </c:pt>
                <c:pt idx="9">
                  <c:v>1100.4000000000001</c:v>
                </c:pt>
                <c:pt idx="10">
                  <c:v>1822.2</c:v>
                </c:pt>
                <c:pt idx="11">
                  <c:v>1022.4</c:v>
                </c:pt>
                <c:pt idx="12">
                  <c:v>983.6</c:v>
                </c:pt>
                <c:pt idx="13">
                  <c:v>470.4</c:v>
                </c:pt>
                <c:pt idx="14">
                  <c:v>258.7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29A0-4983-B994-FCED9487E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26876408"/>
        <c:axId val="226876800"/>
      </c:barChart>
      <c:catAx>
        <c:axId val="2268764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26876800"/>
        <c:crosses val="autoZero"/>
        <c:auto val="1"/>
        <c:lblAlgn val="ctr"/>
        <c:lblOffset val="100"/>
        <c:noMultiLvlLbl val="0"/>
      </c:catAx>
      <c:valAx>
        <c:axId val="22687680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22687640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137</c:v>
                </c:pt>
                <c:pt idx="1">
                  <c:v>198</c:v>
                </c:pt>
                <c:pt idx="2">
                  <c:v>155</c:v>
                </c:pt>
                <c:pt idx="3">
                  <c:v>120</c:v>
                </c:pt>
                <c:pt idx="4">
                  <c:v>37</c:v>
                </c:pt>
                <c:pt idx="5">
                  <c:v>84</c:v>
                </c:pt>
                <c:pt idx="6">
                  <c:v>57</c:v>
                </c:pt>
                <c:pt idx="7">
                  <c:v>31</c:v>
                </c:pt>
                <c:pt idx="9">
                  <c:v>112</c:v>
                </c:pt>
                <c:pt idx="10">
                  <c:v>117</c:v>
                </c:pt>
                <c:pt idx="11">
                  <c:v>100</c:v>
                </c:pt>
                <c:pt idx="12">
                  <c:v>122</c:v>
                </c:pt>
                <c:pt idx="13">
                  <c:v>56</c:v>
                </c:pt>
                <c:pt idx="14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F66A-4C62-84ED-1496D9912567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83144688"/>
        <c:axId val="283145080"/>
      </c:barChart>
      <c:catAx>
        <c:axId val="2831446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283145080"/>
        <c:crossesAt val="100"/>
        <c:auto val="1"/>
        <c:lblAlgn val="ctr"/>
        <c:lblOffset val="100"/>
        <c:noMultiLvlLbl val="0"/>
      </c:catAx>
      <c:valAx>
        <c:axId val="283145080"/>
        <c:scaling>
          <c:orientation val="minMax"/>
          <c:max val="240"/>
          <c:min val="-40"/>
        </c:scaling>
        <c:delete val="1"/>
        <c:axPos val="t"/>
        <c:numFmt formatCode="0" sourceLinked="1"/>
        <c:majorTickMark val="out"/>
        <c:minorTickMark val="none"/>
        <c:tickLblPos val="nextTo"/>
        <c:crossAx val="283144688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14.3</c:v>
                </c:pt>
                <c:pt idx="1">
                  <c:v>14.9</c:v>
                </c:pt>
                <c:pt idx="2">
                  <c:v>10.9</c:v>
                </c:pt>
                <c:pt idx="3">
                  <c:v>17.2</c:v>
                </c:pt>
                <c:pt idx="4">
                  <c:v>19.7</c:v>
                </c:pt>
                <c:pt idx="5">
                  <c:v>22.4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39D-4C12-A0FB-F5F52C3641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27</c:v>
                </c:pt>
                <c:pt idx="1">
                  <c:v>26</c:v>
                </c:pt>
                <c:pt idx="2">
                  <c:v>29.8</c:v>
                </c:pt>
                <c:pt idx="3">
                  <c:v>28.3</c:v>
                </c:pt>
                <c:pt idx="4">
                  <c:v>24.3</c:v>
                </c:pt>
                <c:pt idx="5">
                  <c:v>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A39D-4C12-A0FB-F5F52C36412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16</c:v>
                </c:pt>
                <c:pt idx="1">
                  <c:v>17.600000000000001</c:v>
                </c:pt>
                <c:pt idx="2">
                  <c:v>22.6</c:v>
                </c:pt>
                <c:pt idx="3">
                  <c:v>18.3</c:v>
                </c:pt>
                <c:pt idx="4">
                  <c:v>11.9</c:v>
                </c:pt>
                <c:pt idx="5">
                  <c:v>16.600000000000001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A39D-4C12-A0FB-F5F52C36412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Лист1!$E$2:$E$7</c:f>
              <c:numCache>
                <c:formatCode>0.0</c:formatCode>
                <c:ptCount val="6"/>
                <c:pt idx="0">
                  <c:v>17.3</c:v>
                </c:pt>
                <c:pt idx="1">
                  <c:v>24.5</c:v>
                </c:pt>
                <c:pt idx="2">
                  <c:v>11.9</c:v>
                </c:pt>
                <c:pt idx="3">
                  <c:v>12</c:v>
                </c:pt>
                <c:pt idx="4">
                  <c:v>14.4</c:v>
                </c:pt>
                <c:pt idx="5">
                  <c:v>22.6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A39D-4C12-A0FB-F5F52C36412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 formatCode="0.0">
                  <c:v>3.3</c:v>
                </c:pt>
                <c:pt idx="4" formatCode="0.0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A39D-4C12-A0FB-F5F52C36412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Лист1!$G$2:$G$7</c:f>
              <c:numCache>
                <c:formatCode>0.0</c:formatCode>
                <c:ptCount val="6"/>
                <c:pt idx="0">
                  <c:v>10.5</c:v>
                </c:pt>
                <c:pt idx="1">
                  <c:v>6.5</c:v>
                </c:pt>
                <c:pt idx="2">
                  <c:v>10.6</c:v>
                </c:pt>
                <c:pt idx="3">
                  <c:v>8.3000000000000007</c:v>
                </c:pt>
                <c:pt idx="4">
                  <c:v>15.3</c:v>
                </c:pt>
                <c:pt idx="5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9-A39D-4C12-A0FB-F5F52C36412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Лист1!$H$2:$H$7</c:f>
              <c:numCache>
                <c:formatCode>0.0</c:formatCode>
                <c:ptCount val="6"/>
                <c:pt idx="0">
                  <c:v>6.1</c:v>
                </c:pt>
                <c:pt idx="1">
                  <c:v>3.8</c:v>
                </c:pt>
                <c:pt idx="2">
                  <c:v>5.2</c:v>
                </c:pt>
                <c:pt idx="3">
                  <c:v>4.2</c:v>
                </c:pt>
                <c:pt idx="4">
                  <c:v>6.1</c:v>
                </c:pt>
                <c:pt idx="5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0-A39D-4C12-A0FB-F5F52C364121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Лист1!$I$2:$I$7</c:f>
              <c:numCache>
                <c:formatCode>0.0</c:formatCode>
                <c:ptCount val="6"/>
                <c:pt idx="0">
                  <c:v>5.6</c:v>
                </c:pt>
                <c:pt idx="1">
                  <c:v>5.6</c:v>
                </c:pt>
                <c:pt idx="2">
                  <c:v>5.0999999999999996</c:v>
                </c:pt>
                <c:pt idx="3">
                  <c:v>10</c:v>
                </c:pt>
                <c:pt idx="4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7-A39D-4C12-A0FB-F5F52C364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24179016"/>
        <c:axId val="223589328"/>
      </c:barChart>
      <c:catAx>
        <c:axId val="2241790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23589328"/>
        <c:crosses val="autoZero"/>
        <c:auto val="1"/>
        <c:lblAlgn val="ctr"/>
        <c:lblOffset val="100"/>
        <c:noMultiLvlLbl val="0"/>
      </c:catAx>
      <c:valAx>
        <c:axId val="2235893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41790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12</c:v>
                </c:pt>
                <c:pt idx="2">
                  <c:v>18.5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C7A-4D9B-BCAE-E2287A40AF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13.4</c:v>
                </c:pt>
                <c:pt idx="2">
                  <c:v>33.799999999999997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C7A-4D9B-BCAE-E2287A40AFC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10.4</c:v>
                </c:pt>
                <c:pt idx="2">
                  <c:v>19.100000000000001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C7A-4D9B-BCAE-E2287A40AFC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13.6</c:v>
                </c:pt>
                <c:pt idx="2">
                  <c:v>12.4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DC7A-4D9B-BCAE-E2287A40AFC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9.5</c:v>
                </c:pt>
                <c:pt idx="2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DC7A-4D9B-BCAE-E2287A40AFC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12.2</c:v>
                </c:pt>
                <c:pt idx="2">
                  <c:v>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DC7A-4D9B-BCAE-E2287A40AFC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11.4</c:v>
                </c:pt>
                <c:pt idx="2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DC7A-4D9B-BCAE-E2287A40AFC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17.399999999999999</c:v>
                </c:pt>
                <c:pt idx="2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DC7A-4D9B-BCAE-E2287A40A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223590504"/>
        <c:axId val="223590896"/>
      </c:barChart>
      <c:catAx>
        <c:axId val="22359050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3590896"/>
        <c:crosses val="autoZero"/>
        <c:auto val="1"/>
        <c:lblAlgn val="ctr"/>
        <c:lblOffset val="100"/>
        <c:tickLblSkip val="1"/>
        <c:noMultiLvlLbl val="0"/>
      </c:catAx>
      <c:valAx>
        <c:axId val="22359089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23590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19.8</c:v>
                </c:pt>
                <c:pt idx="1">
                  <c:v>17.7</c:v>
                </c:pt>
                <c:pt idx="2">
                  <c:v>16.100000000000001</c:v>
                </c:pt>
                <c:pt idx="3">
                  <c:v>35.9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16-4265-BF05-8533BD65D2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34.9</c:v>
                </c:pt>
                <c:pt idx="1">
                  <c:v>32.700000000000003</c:v>
                </c:pt>
                <c:pt idx="2">
                  <c:v>44.4</c:v>
                </c:pt>
                <c:pt idx="3">
                  <c:v>23.4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A16-4265-BF05-8533BD65D2C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17.3</c:v>
                </c:pt>
                <c:pt idx="1">
                  <c:v>22.3</c:v>
                </c:pt>
                <c:pt idx="2">
                  <c:v>16.2</c:v>
                </c:pt>
                <c:pt idx="3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A16-4265-BF05-8533BD65D2C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12.1</c:v>
                </c:pt>
                <c:pt idx="1">
                  <c:v>16</c:v>
                </c:pt>
                <c:pt idx="2">
                  <c:v>5.9</c:v>
                </c:pt>
                <c:pt idx="3">
                  <c:v>9.1999999999999993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BA16-4265-BF05-8533BD65D2C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 formatCode="0.0">
                  <c:v>1.6</c:v>
                </c:pt>
                <c:pt idx="3" formatCode="0.0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BA16-4265-BF05-8533BD65D2C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Лист1!$G$2:$G$5</c:f>
              <c:numCache>
                <c:formatCode>0.0</c:formatCode>
                <c:ptCount val="4"/>
                <c:pt idx="0">
                  <c:v>6</c:v>
                </c:pt>
                <c:pt idx="1">
                  <c:v>2.7</c:v>
                </c:pt>
                <c:pt idx="2">
                  <c:v>4.9000000000000004</c:v>
                </c:pt>
                <c:pt idx="3">
                  <c:v>12.9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BA16-4265-BF05-8533BD65D2C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Лист1!$H$2:$H$5</c:f>
              <c:numCache>
                <c:formatCode>0.0</c:formatCode>
                <c:ptCount val="4"/>
                <c:pt idx="0">
                  <c:v>3.7</c:v>
                </c:pt>
                <c:pt idx="1">
                  <c:v>1.6</c:v>
                </c:pt>
                <c:pt idx="2">
                  <c:v>6.8</c:v>
                </c:pt>
                <c:pt idx="3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BA16-4265-BF05-8533BD65D2C0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Лист1!$I$2:$I$5</c:f>
              <c:numCache>
                <c:formatCode>0.0</c:formatCode>
                <c:ptCount val="4"/>
                <c:pt idx="0">
                  <c:v>4.5999999999999996</c:v>
                </c:pt>
                <c:pt idx="1">
                  <c:v>6.7</c:v>
                </c:pt>
                <c:pt idx="2">
                  <c:v>4.0999999999999996</c:v>
                </c:pt>
                <c:pt idx="3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7-BA16-4265-BF05-8533BD65D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23591680"/>
        <c:axId val="223592072"/>
      </c:barChart>
      <c:catAx>
        <c:axId val="2235916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23592072"/>
        <c:crosses val="autoZero"/>
        <c:auto val="1"/>
        <c:lblAlgn val="ctr"/>
        <c:lblOffset val="100"/>
        <c:noMultiLvlLbl val="0"/>
      </c:catAx>
      <c:valAx>
        <c:axId val="2235920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35916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10.7</c:v>
                </c:pt>
                <c:pt idx="1">
                  <c:v>15.9</c:v>
                </c:pt>
                <c:pt idx="2">
                  <c:v>17.8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BA-4089-BAE0-37C88608FF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18.2</c:v>
                </c:pt>
                <c:pt idx="1">
                  <c:v>25.2</c:v>
                </c:pt>
                <c:pt idx="2">
                  <c:v>29.4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9BA-4089-BAE0-37C88608FF3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13.2</c:v>
                </c:pt>
                <c:pt idx="1">
                  <c:v>16.5</c:v>
                </c:pt>
                <c:pt idx="2">
                  <c:v>16.5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9BA-4089-BAE0-37C88608FF3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19.8</c:v>
                </c:pt>
                <c:pt idx="1">
                  <c:v>13</c:v>
                </c:pt>
                <c:pt idx="2">
                  <c:v>15.9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09BA-4089-BAE0-37C88608FF3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12.8</c:v>
                </c:pt>
                <c:pt idx="1">
                  <c:v>13.6</c:v>
                </c:pt>
                <c:pt idx="2">
                  <c:v>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09BA-4089-BAE0-37C88608FF3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4.5999999999999996</c:v>
                </c:pt>
                <c:pt idx="1">
                  <c:v>5.6</c:v>
                </c:pt>
                <c:pt idx="2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09BA-4089-BAE0-37C88608FF3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20.100000000000001</c:v>
                </c:pt>
                <c:pt idx="1">
                  <c:v>10</c:v>
                </c:pt>
                <c:pt idx="2">
                  <c:v>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09BA-4089-BAE0-37C88608FF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223592856"/>
        <c:axId val="222487976"/>
      </c:barChart>
      <c:catAx>
        <c:axId val="22359285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2487976"/>
        <c:crosses val="autoZero"/>
        <c:auto val="1"/>
        <c:lblAlgn val="ctr"/>
        <c:lblOffset val="100"/>
        <c:tickLblSkip val="1"/>
        <c:noMultiLvlLbl val="0"/>
      </c:catAx>
      <c:valAx>
        <c:axId val="22248797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2359285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19.3</c:v>
                </c:pt>
                <c:pt idx="1">
                  <c:v>20.8</c:v>
                </c:pt>
                <c:pt idx="2">
                  <c:v>13</c:v>
                </c:pt>
                <c:pt idx="3">
                  <c:v>13.9</c:v>
                </c:pt>
                <c:pt idx="4">
                  <c:v>10.4</c:v>
                </c:pt>
                <c:pt idx="5">
                  <c:v>12.7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E7D-491C-9E32-895729BF31B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33.6</c:v>
                </c:pt>
                <c:pt idx="1">
                  <c:v>41.1</c:v>
                </c:pt>
                <c:pt idx="2">
                  <c:v>41.8</c:v>
                </c:pt>
                <c:pt idx="3">
                  <c:v>42.1</c:v>
                </c:pt>
                <c:pt idx="4">
                  <c:v>26.7</c:v>
                </c:pt>
                <c:pt idx="5">
                  <c:v>48.3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6E7D-491C-9E32-895729BF31B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17.399999999999999</c:v>
                </c:pt>
                <c:pt idx="1">
                  <c:v>13.8</c:v>
                </c:pt>
                <c:pt idx="2">
                  <c:v>18.2</c:v>
                </c:pt>
                <c:pt idx="3">
                  <c:v>20.399999999999999</c:v>
                </c:pt>
                <c:pt idx="4">
                  <c:v>22</c:v>
                </c:pt>
                <c:pt idx="5">
                  <c:v>15.3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6E7D-491C-9E32-895729BF31B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Лист1!$E$2:$E$7</c:f>
              <c:numCache>
                <c:formatCode>0.0</c:formatCode>
                <c:ptCount val="6"/>
                <c:pt idx="0">
                  <c:v>15.1</c:v>
                </c:pt>
                <c:pt idx="1">
                  <c:v>10</c:v>
                </c:pt>
                <c:pt idx="2">
                  <c:v>14.7</c:v>
                </c:pt>
                <c:pt idx="3">
                  <c:v>13.7</c:v>
                </c:pt>
                <c:pt idx="4">
                  <c:v>18.899999999999999</c:v>
                </c:pt>
                <c:pt idx="5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6E7D-491C-9E32-895729BF31B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Лист1!$F$2:$F$7</c:f>
              <c:numCache>
                <c:formatCode>0.0</c:formatCode>
                <c:ptCount val="6"/>
                <c:pt idx="0">
                  <c:v>7.9</c:v>
                </c:pt>
                <c:pt idx="1">
                  <c:v>5.3</c:v>
                </c:pt>
                <c:pt idx="2">
                  <c:v>5.6</c:v>
                </c:pt>
                <c:pt idx="3">
                  <c:v>8.4</c:v>
                </c:pt>
                <c:pt idx="4">
                  <c:v>14.6</c:v>
                </c:pt>
                <c:pt idx="5">
                  <c:v>12.6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6E7D-491C-9E32-895729BF31B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Лист1!$G$2:$G$7</c:f>
              <c:numCache>
                <c:formatCode>0.0</c:formatCode>
                <c:ptCount val="6"/>
                <c:pt idx="0">
                  <c:v>2.2000000000000002</c:v>
                </c:pt>
                <c:pt idx="1">
                  <c:v>3.8</c:v>
                </c:pt>
                <c:pt idx="4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9-6E7D-491C-9E32-895729BF31B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Лист1!$H$2:$H$7</c:f>
              <c:numCache>
                <c:formatCode>0.0</c:formatCode>
                <c:ptCount val="6"/>
                <c:pt idx="0">
                  <c:v>4.2</c:v>
                </c:pt>
                <c:pt idx="1">
                  <c:v>5.2</c:v>
                </c:pt>
                <c:pt idx="2">
                  <c:v>5.0999999999999996</c:v>
                </c:pt>
                <c:pt idx="4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0-6E7D-491C-9E32-895729BF3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22488760"/>
        <c:axId val="222489152"/>
      </c:barChart>
      <c:catAx>
        <c:axId val="2224887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22489152"/>
        <c:crosses val="autoZero"/>
        <c:auto val="1"/>
        <c:lblAlgn val="ctr"/>
        <c:lblOffset val="100"/>
        <c:noMultiLvlLbl val="0"/>
      </c:catAx>
      <c:valAx>
        <c:axId val="22248915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24887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10.7</c:v>
                </c:pt>
                <c:pt idx="1">
                  <c:v>15.7</c:v>
                </c:pt>
                <c:pt idx="2">
                  <c:v>17.2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91D-4087-8493-2D64DB77BDB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18.2</c:v>
                </c:pt>
                <c:pt idx="1">
                  <c:v>25.3</c:v>
                </c:pt>
                <c:pt idx="2">
                  <c:v>34.299999999999997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91D-4087-8493-2D64DB77BDB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13.2</c:v>
                </c:pt>
                <c:pt idx="1">
                  <c:v>16.3</c:v>
                </c:pt>
                <c:pt idx="2">
                  <c:v>15.8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91D-4087-8493-2D64DB77BDB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19.8</c:v>
                </c:pt>
                <c:pt idx="1">
                  <c:v>12.7</c:v>
                </c:pt>
                <c:pt idx="2">
                  <c:v>15.6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91D-4087-8493-2D64DB77BDB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12.8</c:v>
                </c:pt>
                <c:pt idx="1">
                  <c:v>13.9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491D-4087-8493-2D64DB77BDB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4.5999999999999996</c:v>
                </c:pt>
                <c:pt idx="1">
                  <c:v>5.6</c:v>
                </c:pt>
                <c:pt idx="2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491D-4087-8493-2D64DB77BDB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20.100000000000001</c:v>
                </c:pt>
                <c:pt idx="1">
                  <c:v>10.4</c:v>
                </c:pt>
                <c:pt idx="2">
                  <c:v>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491D-4087-8493-2D64DB77B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222489936"/>
        <c:axId val="222490328"/>
      </c:barChart>
      <c:catAx>
        <c:axId val="22248993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2490328"/>
        <c:crosses val="autoZero"/>
        <c:auto val="1"/>
        <c:lblAlgn val="ctr"/>
        <c:lblOffset val="100"/>
        <c:tickLblSkip val="1"/>
        <c:noMultiLvlLbl val="0"/>
      </c:catAx>
      <c:valAx>
        <c:axId val="22249032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2248993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17.600000000000001</c:v>
                </c:pt>
                <c:pt idx="1">
                  <c:v>20.9</c:v>
                </c:pt>
                <c:pt idx="2">
                  <c:v>9.8000000000000007</c:v>
                </c:pt>
                <c:pt idx="3">
                  <c:v>10.3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CA-4251-A37A-9268DDF02C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35.799999999999997</c:v>
                </c:pt>
                <c:pt idx="1">
                  <c:v>47</c:v>
                </c:pt>
                <c:pt idx="2">
                  <c:v>44.1</c:v>
                </c:pt>
                <c:pt idx="3">
                  <c:v>20.7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FCA-4251-A37A-9268DDF02C3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17.600000000000001</c:v>
                </c:pt>
                <c:pt idx="1">
                  <c:v>17.899999999999999</c:v>
                </c:pt>
                <c:pt idx="2">
                  <c:v>20.2</c:v>
                </c:pt>
                <c:pt idx="3">
                  <c:v>28.1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FCA-4251-A37A-9268DDF02C3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16.3</c:v>
                </c:pt>
                <c:pt idx="1">
                  <c:v>6.7</c:v>
                </c:pt>
                <c:pt idx="2">
                  <c:v>15.2</c:v>
                </c:pt>
                <c:pt idx="3">
                  <c:v>17.3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9FCA-4251-A37A-9268DDF02C3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7.1</c:v>
                </c:pt>
                <c:pt idx="1">
                  <c:v>3.4</c:v>
                </c:pt>
                <c:pt idx="2">
                  <c:v>7.9</c:v>
                </c:pt>
                <c:pt idx="3">
                  <c:v>18.2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9FCA-4251-A37A-9268DDF02C3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Лист1!$G$2:$G$5</c:f>
              <c:numCache>
                <c:formatCode>0.0</c:formatCode>
                <c:ptCount val="4"/>
                <c:pt idx="0">
                  <c:v>1.8</c:v>
                </c:pt>
                <c:pt idx="1">
                  <c:v>1.8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9FCA-4251-A37A-9268DDF02C3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Лист1!$H$2:$H$5</c:f>
              <c:numCache>
                <c:formatCode>0.0</c:formatCode>
                <c:ptCount val="4"/>
                <c:pt idx="0">
                  <c:v>3.6</c:v>
                </c:pt>
                <c:pt idx="1">
                  <c:v>2.2999999999999998</c:v>
                </c:pt>
                <c:pt idx="2">
                  <c:v>2.1</c:v>
                </c:pt>
                <c:pt idx="3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9FCA-4251-A37A-9268DDF02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22491112"/>
        <c:axId val="222491504"/>
      </c:barChart>
      <c:catAx>
        <c:axId val="2224911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22491504"/>
        <c:crosses val="autoZero"/>
        <c:auto val="1"/>
        <c:lblAlgn val="ctr"/>
        <c:lblOffset val="100"/>
        <c:noMultiLvlLbl val="0"/>
      </c:catAx>
      <c:valAx>
        <c:axId val="2224915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24911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34.299999999999997</c:v>
                </c:pt>
                <c:pt idx="1">
                  <c:v>45.2</c:v>
                </c:pt>
                <c:pt idx="2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D4E-492B-A5B9-EA8690B946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42.3</c:v>
                </c:pt>
                <c:pt idx="1">
                  <c:v>43.9</c:v>
                </c:pt>
                <c:pt idx="2">
                  <c:v>42.2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D4E-492B-A5B9-EA8690B946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19.5</c:v>
                </c:pt>
                <c:pt idx="1">
                  <c:v>6.8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D4E-492B-A5B9-EA8690B946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222448192"/>
        <c:axId val="222448584"/>
      </c:barChart>
      <c:catAx>
        <c:axId val="22244819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2448584"/>
        <c:crosses val="autoZero"/>
        <c:auto val="1"/>
        <c:lblAlgn val="ctr"/>
        <c:lblOffset val="100"/>
        <c:tickLblSkip val="1"/>
        <c:noMultiLvlLbl val="0"/>
      </c:catAx>
      <c:valAx>
        <c:axId val="22244858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2244819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F0CE5-4CCB-4192-B743-1CB8AFFC4A43}" type="datetimeFigureOut">
              <a:rPr lang="ru-RU" smtClean="0"/>
              <a:t>24.06.2016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E2988-B5E9-4FA3-91F9-6DC5AF2EC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07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13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418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5343524B-EF68-4046-9D06-A58539E22A5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5343524B-EF68-4046-9D06-A58539E22A5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343524B-EF68-4046-9D06-A58539E22A5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43524B-EF68-4046-9D06-A58539E22A5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542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7430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917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4210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5343524B-EF68-4046-9D06-A58539E22A58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713" r:id="rId21"/>
    <p:sldLayoutId id="2147483714" r:id="rId22"/>
    <p:sldLayoutId id="2147483715" r:id="rId23"/>
    <p:sldLayoutId id="2147483716" r:id="rId2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2016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Drive2.ru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Май 2016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Desktop</a:t>
            </a:r>
            <a:endParaRPr lang="ru-RU" sz="3200" b="1" dirty="0" err="1" smtClean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5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02199868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Май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809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82102877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407778094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Май 2016,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01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95368929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12810379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Май 2016,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94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13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3396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</a:t>
            </a:r>
            <a:r>
              <a:rPr lang="en-US" sz="1800" dirty="0"/>
              <a:t> Drive2.ru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Май </a:t>
            </a:r>
            <a:r>
              <a:rPr lang="ru-RU" sz="1800" dirty="0" smtClean="0">
                <a:latin typeface="Arial"/>
              </a:rPr>
              <a:t>2016</a:t>
            </a:r>
            <a:r>
              <a:rPr lang="ru-RU" sz="1800" dirty="0" smtClean="0"/>
              <a:t>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93811364"/>
              </p:ext>
            </p:extLst>
          </p:nvPr>
        </p:nvGraphicFramePr>
        <p:xfrm>
          <a:off x="285750" y="1031875"/>
          <a:ext cx="8687823" cy="5037344"/>
        </p:xfrm>
        <a:graphic>
          <a:graphicData uri="http://schemas.openxmlformats.org/drawingml/2006/table">
            <a:tbl>
              <a:tblPr/>
              <a:tblGrid>
                <a:gridCol w="1301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3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31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3190">
                  <a:extLst>
                    <a:ext uri="{9D8B030D-6E8A-4147-A177-3AD203B41FA5}">
                      <a16:colId xmlns:a16="http://schemas.microsoft.com/office/drawing/2014/main" xmlns="" val="1126690497"/>
                    </a:ext>
                  </a:extLst>
                </a:gridCol>
                <a:gridCol w="853190">
                  <a:extLst>
                    <a:ext uri="{9D8B030D-6E8A-4147-A177-3AD203B41FA5}">
                      <a16:colId xmlns:a16="http://schemas.microsoft.com/office/drawing/2014/main" xmlns="" val="3079233305"/>
                    </a:ext>
                  </a:extLst>
                </a:gridCol>
                <a:gridCol w="853095">
                  <a:extLst>
                    <a:ext uri="{9D8B030D-6E8A-4147-A177-3AD203B41FA5}">
                      <a16:colId xmlns:a16="http://schemas.microsoft.com/office/drawing/2014/main" xmlns="" val="2482723182"/>
                    </a:ext>
                  </a:extLst>
                </a:gridCol>
                <a:gridCol w="8530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8392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Drive2.ru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844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Москва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Екб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Нск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Казань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39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6 189.3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4 224.1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646.9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278.0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39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2 371.4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1 693.5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8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6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839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663.3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469.4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8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8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5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0"/>
          </p:nvPr>
        </p:nvSpPr>
        <p:spPr>
          <a:xfrm>
            <a:off x="899592" y="6143625"/>
            <a:ext cx="8569325" cy="431800"/>
          </a:xfrm>
        </p:spPr>
        <p:txBody>
          <a:bodyPr/>
          <a:lstStyle/>
          <a:p>
            <a:pPr lvl="0"/>
            <a:r>
              <a:rPr lang="en-US" sz="1050" i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** </a:t>
            </a:r>
            <a:r>
              <a:rPr lang="ru-RU" sz="1050" i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В силу размера выборки значение не является статистически валидным.</a:t>
            </a: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258112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4672375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111248838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3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Май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67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1160710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536942661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Май 2016, % от </a:t>
            </a:r>
            <a:r>
              <a:rPr lang="en-US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58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2353341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668688439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Май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16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6882543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262825657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Май 2016, % от </a:t>
            </a:r>
            <a:r>
              <a:rPr lang="en-US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29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0076143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162723803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Май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199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1210954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445447686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Май 2016, % от </a:t>
            </a:r>
            <a:r>
              <a:rPr lang="en-US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35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81441587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Май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0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36</TotalTime>
  <Words>955</Words>
  <Application>Microsoft Office PowerPoint</Application>
  <PresentationFormat>Экран (4:3)</PresentationFormat>
  <Paragraphs>575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WebIndex_Theme 2</vt:lpstr>
      <vt:lpstr>Grey Box Masters</vt:lpstr>
      <vt:lpstr>NO Grey Box Masters</vt:lpstr>
      <vt:lpstr>GRID LAYOUT</vt:lpstr>
      <vt:lpstr>1_3. TNS 4x3 Monitor Template</vt:lpstr>
      <vt:lpstr>Аудитория Drive2.ru Май 2016 </vt:lpstr>
      <vt:lpstr>Аудитория Drive2.ru Май 2016, 12-64 лет</vt:lpstr>
      <vt:lpstr>Структура аудитории Drive2.ru, в %. Пол / Возраст</vt:lpstr>
      <vt:lpstr>Структура аудитории Drive2.ru, в %. Пол / Возраст</vt:lpstr>
      <vt:lpstr>Структура аудитории Drive2.ru, в %. Род занятий</vt:lpstr>
      <vt:lpstr>Структура аудитории Drive2.ru, в %. Род занятий</vt:lpstr>
      <vt:lpstr>Структура аудитории Drive2.ru, в %. Уровень дохода семьи</vt:lpstr>
      <vt:lpstr>Структура аудитории Drive2.ru, в %. Уровень дохода семьи</vt:lpstr>
      <vt:lpstr>Структура аудитории Drive2.ru, в %. Пол / Возраст</vt:lpstr>
      <vt:lpstr>Структура аудитории Drive2.ru, в %. Род занятий</vt:lpstr>
      <vt:lpstr>Структура и профиль аудитории Drive2.ru </vt:lpstr>
      <vt:lpstr>Структура и профиль аудитории Drive2.ru </vt:lpstr>
      <vt:lpstr>Определения и комментарии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Drive2.ru Май 2016</dc:title>
  <dc:creator>Natalya Shavlova</dc:creator>
  <cp:lastModifiedBy>Анастасия Новоселова</cp:lastModifiedBy>
  <cp:revision>5</cp:revision>
  <dcterms:created xsi:type="dcterms:W3CDTF">2016-06-23T16:22:12Z</dcterms:created>
  <dcterms:modified xsi:type="dcterms:W3CDTF">2016-06-24T11:37:32Z</dcterms:modified>
</cp:coreProperties>
</file>