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19"/>
  </p:notesMasterIdLst>
  <p:sldIdLst>
    <p:sldId id="256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14.7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8A-42D2-BCDE-657F8B5A8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8A-42D2-BCDE-657F8B5A8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A8A-42D2-BCDE-657F8B5A8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</c:v>
                </c:pt>
                <c:pt idx="2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A8A-42D2-BCDE-657F8B5A8EA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9.8000000000000007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0A8A-42D2-BCDE-657F8B5A8E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13.4</c:v>
                </c:pt>
                <c:pt idx="2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0A8A-42D2-BCDE-657F8B5A8EA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0A8A-42D2-BCDE-657F8B5A8EA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16.899999999999999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0A8A-42D2-BCDE-657F8B5A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3018032"/>
        <c:axId val="223018424"/>
      </c:barChart>
      <c:catAx>
        <c:axId val="22301803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018424"/>
        <c:crosses val="autoZero"/>
        <c:auto val="1"/>
        <c:lblAlgn val="ctr"/>
        <c:lblOffset val="100"/>
        <c:tickLblSkip val="1"/>
        <c:noMultiLvlLbl val="0"/>
      </c:catAx>
      <c:valAx>
        <c:axId val="223018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018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53.9</c:v>
                </c:pt>
                <c:pt idx="1">
                  <c:v>54.3</c:v>
                </c:pt>
                <c:pt idx="2">
                  <c:v>53.8</c:v>
                </c:pt>
                <c:pt idx="3">
                  <c:v>54.3</c:v>
                </c:pt>
                <c:pt idx="4">
                  <c:v>49.4</c:v>
                </c:pt>
                <c:pt idx="5">
                  <c:v>48.9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8B9-4F11-B5BD-8897CDDABE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38.1</c:v>
                </c:pt>
                <c:pt idx="1">
                  <c:v>35.1</c:v>
                </c:pt>
                <c:pt idx="2">
                  <c:v>42.8</c:v>
                </c:pt>
                <c:pt idx="3">
                  <c:v>41.2</c:v>
                </c:pt>
                <c:pt idx="4">
                  <c:v>44.2</c:v>
                </c:pt>
                <c:pt idx="5">
                  <c:v>41.6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8B9-4F11-B5BD-8897CDDABE9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4.0999999999999996</c:v>
                </c:pt>
                <c:pt idx="1">
                  <c:v>3.4</c:v>
                </c:pt>
                <c:pt idx="4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8B9-4F11-B5BD-8897CDDAB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5316360"/>
        <c:axId val="225316752"/>
      </c:barChart>
      <c:catAx>
        <c:axId val="225316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5316752"/>
        <c:crosses val="autoZero"/>
        <c:auto val="1"/>
        <c:lblAlgn val="ctr"/>
        <c:lblOffset val="100"/>
        <c:noMultiLvlLbl val="0"/>
      </c:catAx>
      <c:valAx>
        <c:axId val="225316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316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34.700000000000003</c:v>
                </c:pt>
                <c:pt idx="1">
                  <c:v>46.1</c:v>
                </c:pt>
                <c:pt idx="2">
                  <c:v>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1C-4192-9AB9-159217D6D0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43.2</c:v>
                </c:pt>
                <c:pt idx="2">
                  <c:v>43.7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1C-4192-9AB9-159217D6D0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6.6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1C-4192-9AB9-159217D6D0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5317536"/>
        <c:axId val="225317928"/>
      </c:barChart>
      <c:catAx>
        <c:axId val="2253175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317928"/>
        <c:crosses val="autoZero"/>
        <c:auto val="1"/>
        <c:lblAlgn val="ctr"/>
        <c:lblOffset val="100"/>
        <c:tickLblSkip val="1"/>
        <c:noMultiLvlLbl val="0"/>
      </c:catAx>
      <c:valAx>
        <c:axId val="2253179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53175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54.6</c:v>
                </c:pt>
                <c:pt idx="1">
                  <c:v>63.3</c:v>
                </c:pt>
                <c:pt idx="2">
                  <c:v>39.299999999999997</c:v>
                </c:pt>
                <c:pt idx="3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72-4BBC-86CE-7940E6D2FD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38.9</c:v>
                </c:pt>
                <c:pt idx="1">
                  <c:v>31.7</c:v>
                </c:pt>
                <c:pt idx="2">
                  <c:v>57.4</c:v>
                </c:pt>
                <c:pt idx="3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A72-4BBC-86CE-7940E6D2FD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3.8</c:v>
                </c:pt>
                <c:pt idx="1">
                  <c:v>1.8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A72-4BBC-86CE-7940E6D2F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5318712"/>
        <c:axId val="225319104"/>
      </c:barChart>
      <c:catAx>
        <c:axId val="225318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5319104"/>
        <c:crosses val="autoZero"/>
        <c:auto val="1"/>
        <c:lblAlgn val="ctr"/>
        <c:lblOffset val="100"/>
        <c:noMultiLvlLbl val="0"/>
      </c:catAx>
      <c:valAx>
        <c:axId val="2253191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318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8A-47CB-ACD2-1556F22BCD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8A-47CB-ACD2-1556F22BCD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8A-47CB-ACD2-1556F22BCD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8A-47CB-ACD2-1556F22BCDDD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8A-47CB-ACD2-1556F22BCD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C8A-47CB-ACD2-1556F22BCD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C8A-47CB-ACD2-1556F22BCDD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C8A-47CB-ACD2-1556F22BCDD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C8A-47CB-ACD2-1556F22BCDD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C8A-47CB-ACD2-1556F22BCDD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C8A-47CB-ACD2-1556F22BCDD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C8A-47CB-ACD2-1556F22BCDDD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C8A-47CB-ACD2-1556F22BCDD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C8A-47CB-ACD2-1556F22BCDD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C8A-47CB-ACD2-1556F22BCDD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C8A-47CB-ACD2-1556F22BCDDD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C8A-47CB-ACD2-1556F22BCDD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C8A-47CB-ACD2-1556F22BCDD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C8A-47CB-ACD2-1556F22BCDD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C8A-47CB-ACD2-1556F22BCDDD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C8A-47CB-ACD2-1556F22BCDD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C8A-47CB-ACD2-1556F22BCDD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C8A-47CB-ACD2-1556F22BCDD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C8A-47CB-ACD2-1556F22BCDD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C8A-47CB-ACD2-1556F22BCDD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5C8A-47CB-ACD2-1556F22BCDD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5C8A-47CB-ACD2-1556F22BCDD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5C8A-47CB-ACD2-1556F22BCDD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5C8A-47CB-ACD2-1556F22BCDD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5C8A-47CB-ACD2-1556F22BCDD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5C8A-47CB-ACD2-1556F22BCDD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5C8A-47CB-ACD2-1556F22BCDD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5C8A-47CB-ACD2-1556F22BCDD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5C8A-47CB-ACD2-1556F22BCDDD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4.5</c:v>
                </c:pt>
                <c:pt idx="1">
                  <c:v>3.9</c:v>
                </c:pt>
                <c:pt idx="2">
                  <c:v>7.2</c:v>
                </c:pt>
                <c:pt idx="3">
                  <c:v>2.4</c:v>
                </c:pt>
                <c:pt idx="4">
                  <c:v>12.7</c:v>
                </c:pt>
                <c:pt idx="5">
                  <c:v>16.399999999999999</c:v>
                </c:pt>
                <c:pt idx="6">
                  <c:v>34.700000000000003</c:v>
                </c:pt>
                <c:pt idx="7">
                  <c:v>18.2</c:v>
                </c:pt>
                <c:pt idx="8">
                  <c:v>5.3</c:v>
                </c:pt>
                <c:pt idx="9">
                  <c:v>4.9000000000000004</c:v>
                </c:pt>
                <c:pt idx="10">
                  <c:v>9.5</c:v>
                </c:pt>
                <c:pt idx="11">
                  <c:v>3.7</c:v>
                </c:pt>
                <c:pt idx="12">
                  <c:v>15.5</c:v>
                </c:pt>
                <c:pt idx="13">
                  <c:v>15.8</c:v>
                </c:pt>
                <c:pt idx="14">
                  <c:v>28.6</c:v>
                </c:pt>
                <c:pt idx="15">
                  <c:v>16.5</c:v>
                </c:pt>
                <c:pt idx="16">
                  <c:v>6.4</c:v>
                </c:pt>
                <c:pt idx="17">
                  <c:v>5.8</c:v>
                </c:pt>
                <c:pt idx="18">
                  <c:v>10.7</c:v>
                </c:pt>
                <c:pt idx="19">
                  <c:v>4.7</c:v>
                </c:pt>
                <c:pt idx="20">
                  <c:v>16.3</c:v>
                </c:pt>
                <c:pt idx="21">
                  <c:v>15.3</c:v>
                </c:pt>
                <c:pt idx="22">
                  <c:v>26.1</c:v>
                </c:pt>
                <c:pt idx="23">
                  <c:v>14.7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5C8A-47CB-ACD2-1556F22BC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7058696"/>
        <c:axId val="227059088"/>
      </c:bubbleChart>
      <c:valAx>
        <c:axId val="2270586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7059088"/>
        <c:crosses val="autoZero"/>
        <c:crossBetween val="midCat"/>
      </c:valAx>
      <c:valAx>
        <c:axId val="22705908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70586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E8-46DF-9F2A-9B57E522EA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E8-46DF-9F2A-9B57E522EA89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E8-46DF-9F2A-9B57E522EA8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E8-46DF-9F2A-9B57E522EA8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E8-46DF-9F2A-9B57E522EA8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E8-46DF-9F2A-9B57E522EA89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E8-46DF-9F2A-9B57E522EA8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1E8-46DF-9F2A-9B57E522EA8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1E8-46DF-9F2A-9B57E522EA89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E8-46DF-9F2A-9B57E522EA8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1E8-46DF-9F2A-9B57E522EA8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1E8-46DF-9F2A-9B57E522EA89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1E8-46DF-9F2A-9B57E522EA89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C1E8-46DF-9F2A-9B57E522EA89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C1E8-46DF-9F2A-9B57E522EA8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C1E8-46DF-9F2A-9B57E522EA89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C1E8-46DF-9F2A-9B57E522EA89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C1E8-46DF-9F2A-9B57E522EA89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C1E8-46DF-9F2A-9B57E522EA89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C1E8-46DF-9F2A-9B57E522EA89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C1E8-46DF-9F2A-9B57E522EA89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C1E8-46DF-9F2A-9B57E522EA89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C1E8-46DF-9F2A-9B57E522EA8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C1E8-46DF-9F2A-9B57E522EA89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C1E8-46DF-9F2A-9B57E522EA89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C1E8-46DF-9F2A-9B57E522EA89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C1E8-46DF-9F2A-9B57E522EA89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C1E8-46DF-9F2A-9B57E522EA89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C1E8-46DF-9F2A-9B57E522EA89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C1E8-46DF-9F2A-9B57E522EA89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C1E8-46DF-9F2A-9B57E522EA89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C1E8-46DF-9F2A-9B57E522EA89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C1E8-46DF-9F2A-9B57E522EA89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C1E8-46DF-9F2A-9B57E522EA89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7.9</c:v>
                </c:pt>
                <c:pt idx="1">
                  <c:v>2.6</c:v>
                </c:pt>
                <c:pt idx="2">
                  <c:v>6.8</c:v>
                </c:pt>
                <c:pt idx="3">
                  <c:v>15.7</c:v>
                </c:pt>
                <c:pt idx="4">
                  <c:v>16.3</c:v>
                </c:pt>
                <c:pt idx="5">
                  <c:v>33.299999999999997</c:v>
                </c:pt>
                <c:pt idx="6">
                  <c:v>17.100000000000001</c:v>
                </c:pt>
                <c:pt idx="7">
                  <c:v>6.9</c:v>
                </c:pt>
                <c:pt idx="8">
                  <c:v>3.6</c:v>
                </c:pt>
                <c:pt idx="9">
                  <c:v>8.6</c:v>
                </c:pt>
                <c:pt idx="10">
                  <c:v>14.9</c:v>
                </c:pt>
                <c:pt idx="11">
                  <c:v>16.2</c:v>
                </c:pt>
                <c:pt idx="12">
                  <c:v>31.1</c:v>
                </c:pt>
                <c:pt idx="13">
                  <c:v>18.399999999999999</c:v>
                </c:pt>
                <c:pt idx="14">
                  <c:v>7.3</c:v>
                </c:pt>
                <c:pt idx="15">
                  <c:v>4.4000000000000004</c:v>
                </c:pt>
                <c:pt idx="16">
                  <c:v>9.3000000000000007</c:v>
                </c:pt>
                <c:pt idx="17">
                  <c:v>13.9</c:v>
                </c:pt>
                <c:pt idx="18">
                  <c:v>16.2</c:v>
                </c:pt>
                <c:pt idx="19">
                  <c:v>29.7</c:v>
                </c:pt>
                <c:pt idx="20">
                  <c:v>18.899999999999999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C1E8-46DF-9F2A-9B57E522E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7057520"/>
        <c:axId val="227059480"/>
      </c:bubbleChart>
      <c:valAx>
        <c:axId val="22705752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7059480"/>
        <c:crosses val="autoZero"/>
        <c:crossBetween val="midCat"/>
      </c:valAx>
      <c:valAx>
        <c:axId val="22705948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705752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DC-406C-9D8A-4536AE645EF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949.1</c:v>
                </c:pt>
                <c:pt idx="1">
                  <c:v>1681.6</c:v>
                </c:pt>
                <c:pt idx="2">
                  <c:v>988.5</c:v>
                </c:pt>
                <c:pt idx="3">
                  <c:v>1052.7</c:v>
                </c:pt>
                <c:pt idx="4">
                  <c:v>306.5</c:v>
                </c:pt>
                <c:pt idx="5">
                  <c:v>688.5</c:v>
                </c:pt>
                <c:pt idx="6">
                  <c:v>374.9</c:v>
                </c:pt>
                <c:pt idx="7">
                  <c:v>413.2</c:v>
                </c:pt>
                <c:pt idx="9">
                  <c:v>1220.2</c:v>
                </c:pt>
                <c:pt idx="10">
                  <c:v>1915.7</c:v>
                </c:pt>
                <c:pt idx="11">
                  <c:v>1045.5</c:v>
                </c:pt>
                <c:pt idx="12">
                  <c:v>895.8</c:v>
                </c:pt>
                <c:pt idx="13">
                  <c:v>602.6</c:v>
                </c:pt>
                <c:pt idx="14">
                  <c:v>285.89999999999998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ADC-406C-9D8A-4536AE645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7060656"/>
        <c:axId val="227061048"/>
      </c:barChart>
      <c:catAx>
        <c:axId val="227060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7061048"/>
        <c:crosses val="autoZero"/>
        <c:auto val="1"/>
        <c:lblAlgn val="ctr"/>
        <c:lblOffset val="100"/>
        <c:noMultiLvlLbl val="0"/>
      </c:catAx>
      <c:valAx>
        <c:axId val="2270610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70606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151</c:v>
                </c:pt>
                <c:pt idx="1">
                  <c:v>223</c:v>
                </c:pt>
                <c:pt idx="2">
                  <c:v>159</c:v>
                </c:pt>
                <c:pt idx="3">
                  <c:v>96</c:v>
                </c:pt>
                <c:pt idx="4">
                  <c:v>51</c:v>
                </c:pt>
                <c:pt idx="5">
                  <c:v>92</c:v>
                </c:pt>
                <c:pt idx="6">
                  <c:v>57</c:v>
                </c:pt>
                <c:pt idx="7">
                  <c:v>31</c:v>
                </c:pt>
                <c:pt idx="9">
                  <c:v>176</c:v>
                </c:pt>
                <c:pt idx="10">
                  <c:v>161</c:v>
                </c:pt>
                <c:pt idx="11">
                  <c:v>122</c:v>
                </c:pt>
                <c:pt idx="12">
                  <c:v>71</c:v>
                </c:pt>
                <c:pt idx="13">
                  <c:v>73</c:v>
                </c:pt>
                <c:pt idx="14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4E5-4701-9A19-363DF33FCD7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7377440"/>
        <c:axId val="227377832"/>
      </c:barChart>
      <c:catAx>
        <c:axId val="227377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7377832"/>
        <c:crossesAt val="100"/>
        <c:auto val="1"/>
        <c:lblAlgn val="ctr"/>
        <c:lblOffset val="100"/>
        <c:noMultiLvlLbl val="0"/>
      </c:catAx>
      <c:valAx>
        <c:axId val="22737783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2737744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2B6-4FA5-8AD8-82CC939335E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949.1</c:v>
                </c:pt>
                <c:pt idx="1">
                  <c:v>1681.6</c:v>
                </c:pt>
                <c:pt idx="2">
                  <c:v>988.5</c:v>
                </c:pt>
                <c:pt idx="3">
                  <c:v>1052.7</c:v>
                </c:pt>
                <c:pt idx="4">
                  <c:v>306.5</c:v>
                </c:pt>
                <c:pt idx="5">
                  <c:v>688.5</c:v>
                </c:pt>
                <c:pt idx="6">
                  <c:v>374.9</c:v>
                </c:pt>
                <c:pt idx="7">
                  <c:v>413.2</c:v>
                </c:pt>
                <c:pt idx="9">
                  <c:v>1220.2</c:v>
                </c:pt>
                <c:pt idx="10">
                  <c:v>1915.7</c:v>
                </c:pt>
                <c:pt idx="11">
                  <c:v>1045.5</c:v>
                </c:pt>
                <c:pt idx="12">
                  <c:v>895.8</c:v>
                </c:pt>
                <c:pt idx="13">
                  <c:v>602.6</c:v>
                </c:pt>
                <c:pt idx="14">
                  <c:v>285.89999999999998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2B6-4FA5-8AD8-82CC93933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27378616"/>
        <c:axId val="227379008"/>
      </c:barChart>
      <c:catAx>
        <c:axId val="2273786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27379008"/>
        <c:crosses val="autoZero"/>
        <c:auto val="1"/>
        <c:lblAlgn val="ctr"/>
        <c:lblOffset val="100"/>
        <c:noMultiLvlLbl val="0"/>
      </c:catAx>
      <c:valAx>
        <c:axId val="22737900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2737861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131</c:v>
                </c:pt>
                <c:pt idx="1">
                  <c:v>199</c:v>
                </c:pt>
                <c:pt idx="2">
                  <c:v>150</c:v>
                </c:pt>
                <c:pt idx="3">
                  <c:v>117</c:v>
                </c:pt>
                <c:pt idx="4">
                  <c:v>48</c:v>
                </c:pt>
                <c:pt idx="5">
                  <c:v>80</c:v>
                </c:pt>
                <c:pt idx="6">
                  <c:v>51</c:v>
                </c:pt>
                <c:pt idx="7">
                  <c:v>38</c:v>
                </c:pt>
                <c:pt idx="9">
                  <c:v>120</c:v>
                </c:pt>
                <c:pt idx="10">
                  <c:v>117</c:v>
                </c:pt>
                <c:pt idx="11">
                  <c:v>97</c:v>
                </c:pt>
                <c:pt idx="12">
                  <c:v>107</c:v>
                </c:pt>
                <c:pt idx="13">
                  <c:v>70</c:v>
                </c:pt>
                <c:pt idx="1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646-46CB-8882-840DF057EF0A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7379792"/>
        <c:axId val="227380184"/>
      </c:barChart>
      <c:catAx>
        <c:axId val="2273797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27380184"/>
        <c:crossesAt val="100"/>
        <c:auto val="1"/>
        <c:lblAlgn val="ctr"/>
        <c:lblOffset val="100"/>
        <c:noMultiLvlLbl val="0"/>
      </c:catAx>
      <c:valAx>
        <c:axId val="22738018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2737979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</c:v>
                </c:pt>
                <c:pt idx="1">
                  <c:v>13.1</c:v>
                </c:pt>
                <c:pt idx="2">
                  <c:v>11.2</c:v>
                </c:pt>
                <c:pt idx="3">
                  <c:v>18.8</c:v>
                </c:pt>
                <c:pt idx="4">
                  <c:v>16.899999999999999</c:v>
                </c:pt>
                <c:pt idx="5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4B-4C58-AE11-CAD73DFF27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27.6</c:v>
                </c:pt>
                <c:pt idx="1">
                  <c:v>23</c:v>
                </c:pt>
                <c:pt idx="2">
                  <c:v>29.9</c:v>
                </c:pt>
                <c:pt idx="3">
                  <c:v>22.4</c:v>
                </c:pt>
                <c:pt idx="4">
                  <c:v>27.2</c:v>
                </c:pt>
                <c:pt idx="5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74B-4C58-AE11-CAD73DFF27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14.8</c:v>
                </c:pt>
                <c:pt idx="1">
                  <c:v>17.399999999999999</c:v>
                </c:pt>
                <c:pt idx="2">
                  <c:v>22.7</c:v>
                </c:pt>
                <c:pt idx="3">
                  <c:v>17.8</c:v>
                </c:pt>
                <c:pt idx="4">
                  <c:v>12.1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E74B-4C58-AE11-CAD73DFF27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16.2</c:v>
                </c:pt>
                <c:pt idx="1">
                  <c:v>23.2</c:v>
                </c:pt>
                <c:pt idx="2">
                  <c:v>10.5</c:v>
                </c:pt>
                <c:pt idx="3">
                  <c:v>13.4</c:v>
                </c:pt>
                <c:pt idx="4">
                  <c:v>17.7</c:v>
                </c:pt>
                <c:pt idx="5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E74B-4C58-AE11-CAD73DFF27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4.4000000000000004</c:v>
                </c:pt>
                <c:pt idx="3" formatCode="0.0">
                  <c:v>5.0999999999999996</c:v>
                </c:pt>
                <c:pt idx="4" formatCode="0.0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E74B-4C58-AE11-CAD73DFF27A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10.1</c:v>
                </c:pt>
                <c:pt idx="1">
                  <c:v>8.1</c:v>
                </c:pt>
                <c:pt idx="2">
                  <c:v>11.6</c:v>
                </c:pt>
                <c:pt idx="3">
                  <c:v>8.3000000000000007</c:v>
                </c:pt>
                <c:pt idx="4">
                  <c:v>10</c:v>
                </c:pt>
                <c:pt idx="5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E74B-4C58-AE11-CAD73DFF27A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5.4</c:v>
                </c:pt>
                <c:pt idx="1">
                  <c:v>6.7</c:v>
                </c:pt>
                <c:pt idx="2">
                  <c:v>7.7</c:v>
                </c:pt>
                <c:pt idx="3">
                  <c:v>5.6</c:v>
                </c:pt>
                <c:pt idx="4">
                  <c:v>3.5</c:v>
                </c:pt>
                <c:pt idx="5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E74B-4C58-AE11-CAD73DFF27A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7.4</c:v>
                </c:pt>
                <c:pt idx="1">
                  <c:v>7.8</c:v>
                </c:pt>
                <c:pt idx="2">
                  <c:v>3.2</c:v>
                </c:pt>
                <c:pt idx="3">
                  <c:v>8.6</c:v>
                </c:pt>
                <c:pt idx="4">
                  <c:v>4.9000000000000004</c:v>
                </c:pt>
                <c:pt idx="5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7-E74B-4C58-AE11-CAD73DFF2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3019208"/>
        <c:axId val="223019600"/>
      </c:barChart>
      <c:catAx>
        <c:axId val="223019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3019600"/>
        <c:crosses val="autoZero"/>
        <c:auto val="1"/>
        <c:lblAlgn val="ctr"/>
        <c:lblOffset val="100"/>
        <c:noMultiLvlLbl val="0"/>
      </c:catAx>
      <c:valAx>
        <c:axId val="2230196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3019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11.7</c:v>
                </c:pt>
                <c:pt idx="2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BA-40D2-A00E-741B2A2755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BA-40D2-A00E-741B2A2755B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10.3</c:v>
                </c:pt>
                <c:pt idx="2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6BA-40D2-A00E-741B2A2755B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14.4</c:v>
                </c:pt>
                <c:pt idx="2">
                  <c:v>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6BA-40D2-A00E-741B2A2755B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9.1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6BA-40D2-A00E-741B2A2755B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12.6</c:v>
                </c:pt>
                <c:pt idx="2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6BA-40D2-A00E-741B2A2755B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6BA-40D2-A00E-741B2A2755B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17.3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6BA-40D2-A00E-741B2A275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23672264"/>
        <c:axId val="223672656"/>
      </c:barChart>
      <c:catAx>
        <c:axId val="2236722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672656"/>
        <c:crosses val="autoZero"/>
        <c:auto val="1"/>
        <c:lblAlgn val="ctr"/>
        <c:lblOffset val="100"/>
        <c:tickLblSkip val="1"/>
        <c:noMultiLvlLbl val="0"/>
      </c:catAx>
      <c:valAx>
        <c:axId val="2236726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672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18.899999999999999</c:v>
                </c:pt>
                <c:pt idx="1">
                  <c:v>18.3</c:v>
                </c:pt>
                <c:pt idx="2">
                  <c:v>17</c:v>
                </c:pt>
                <c:pt idx="3">
                  <c:v>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35-4BB9-9794-0D8213D54D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35.5</c:v>
                </c:pt>
                <c:pt idx="1">
                  <c:v>33.799999999999997</c:v>
                </c:pt>
                <c:pt idx="2">
                  <c:v>43.5</c:v>
                </c:pt>
                <c:pt idx="3">
                  <c:v>30.1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A35-4BB9-9794-0D8213D54D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15.1</c:v>
                </c:pt>
                <c:pt idx="1">
                  <c:v>12.8</c:v>
                </c:pt>
                <c:pt idx="2">
                  <c:v>12.8</c:v>
                </c:pt>
                <c:pt idx="3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A35-4BB9-9794-0D8213D54D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11.7</c:v>
                </c:pt>
                <c:pt idx="1">
                  <c:v>16.7</c:v>
                </c:pt>
                <c:pt idx="2">
                  <c:v>6.1</c:v>
                </c:pt>
                <c:pt idx="3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A35-4BB9-9794-0D8213D54D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 formatCode="0.0">
                  <c:v>2.4</c:v>
                </c:pt>
                <c:pt idx="3" formatCode="0.0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A35-4BB9-9794-0D8213D54D7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6.5</c:v>
                </c:pt>
                <c:pt idx="1">
                  <c:v>5.7</c:v>
                </c:pt>
                <c:pt idx="2">
                  <c:v>7.9</c:v>
                </c:pt>
                <c:pt idx="3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DA35-4BB9-9794-0D8213D54D7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4.0999999999999996</c:v>
                </c:pt>
                <c:pt idx="1">
                  <c:v>5.0999999999999996</c:v>
                </c:pt>
                <c:pt idx="2">
                  <c:v>7.7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A35-4BB9-9794-0D8213D54D7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5.8</c:v>
                </c:pt>
                <c:pt idx="1">
                  <c:v>7.4</c:v>
                </c:pt>
                <c:pt idx="2">
                  <c:v>4.5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DA35-4BB9-9794-0D8213D54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3673440"/>
        <c:axId val="223673832"/>
      </c:barChart>
      <c:catAx>
        <c:axId val="223673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3673832"/>
        <c:crosses val="autoZero"/>
        <c:auto val="1"/>
        <c:lblAlgn val="ctr"/>
        <c:lblOffset val="100"/>
        <c:noMultiLvlLbl val="0"/>
      </c:catAx>
      <c:valAx>
        <c:axId val="223673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3673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15.8</c:v>
                </c:pt>
                <c:pt idx="2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4C-43C1-9B57-5259FC4C58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25.4</c:v>
                </c:pt>
                <c:pt idx="2">
                  <c:v>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C4C-43C1-9B57-5259FC4C58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16.7</c:v>
                </c:pt>
                <c:pt idx="2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C4C-43C1-9B57-5259FC4C586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12.9</c:v>
                </c:pt>
                <c:pt idx="2">
                  <c:v>13.9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C4C-43C1-9B57-5259FC4C586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13.3</c:v>
                </c:pt>
                <c:pt idx="2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C4C-43C1-9B57-5259FC4C586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5.7</c:v>
                </c:pt>
                <c:pt idx="2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C4C-43C1-9B57-5259FC4C586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9.9</c:v>
                </c:pt>
                <c:pt idx="2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C4C-43C1-9B57-5259FC4C5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3674616"/>
        <c:axId val="223675008"/>
      </c:barChart>
      <c:catAx>
        <c:axId val="2236746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675008"/>
        <c:crosses val="autoZero"/>
        <c:auto val="1"/>
        <c:lblAlgn val="ctr"/>
        <c:lblOffset val="100"/>
        <c:tickLblSkip val="1"/>
        <c:noMultiLvlLbl val="0"/>
      </c:catAx>
      <c:valAx>
        <c:axId val="2236750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36746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18.3</c:v>
                </c:pt>
                <c:pt idx="1">
                  <c:v>21.2</c:v>
                </c:pt>
                <c:pt idx="2">
                  <c:v>21.2</c:v>
                </c:pt>
                <c:pt idx="3">
                  <c:v>20.6</c:v>
                </c:pt>
                <c:pt idx="4">
                  <c:v>13.3</c:v>
                </c:pt>
                <c:pt idx="5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50-4F5D-874C-38E1D72780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</c:v>
                </c:pt>
                <c:pt idx="1">
                  <c:v>36.200000000000003</c:v>
                </c:pt>
                <c:pt idx="2">
                  <c:v>38.9</c:v>
                </c:pt>
                <c:pt idx="3">
                  <c:v>26.4</c:v>
                </c:pt>
                <c:pt idx="4">
                  <c:v>25.3</c:v>
                </c:pt>
                <c:pt idx="5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250-4F5D-874C-38E1D72780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17.3</c:v>
                </c:pt>
                <c:pt idx="1">
                  <c:v>17.8</c:v>
                </c:pt>
                <c:pt idx="2">
                  <c:v>19.899999999999999</c:v>
                </c:pt>
                <c:pt idx="3">
                  <c:v>17.5</c:v>
                </c:pt>
                <c:pt idx="4">
                  <c:v>21.6</c:v>
                </c:pt>
                <c:pt idx="5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250-4F5D-874C-38E1D727808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13.9</c:v>
                </c:pt>
                <c:pt idx="1">
                  <c:v>7.4</c:v>
                </c:pt>
                <c:pt idx="2">
                  <c:v>11.5</c:v>
                </c:pt>
                <c:pt idx="3">
                  <c:v>16.7</c:v>
                </c:pt>
                <c:pt idx="4">
                  <c:v>19.2</c:v>
                </c:pt>
                <c:pt idx="5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F250-4F5D-874C-38E1D727808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9.5</c:v>
                </c:pt>
                <c:pt idx="1">
                  <c:v>6.2</c:v>
                </c:pt>
                <c:pt idx="2">
                  <c:v>4.9000000000000004</c:v>
                </c:pt>
                <c:pt idx="3">
                  <c:v>12.6</c:v>
                </c:pt>
                <c:pt idx="4">
                  <c:v>13.5</c:v>
                </c:pt>
                <c:pt idx="5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F250-4F5D-874C-38E1D727808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F250-4F5D-874C-38E1D727808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</c:v>
                </c:pt>
                <c:pt idx="1">
                  <c:v>7.2</c:v>
                </c:pt>
                <c:pt idx="4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F250-4F5D-874C-38E1D7278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8552248"/>
        <c:axId val="188554208"/>
      </c:barChart>
      <c:catAx>
        <c:axId val="188552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8554208"/>
        <c:crosses val="autoZero"/>
        <c:auto val="1"/>
        <c:lblAlgn val="ctr"/>
        <c:lblOffset val="100"/>
        <c:noMultiLvlLbl val="0"/>
      </c:catAx>
      <c:valAx>
        <c:axId val="1885542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85522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15.9</c:v>
                </c:pt>
                <c:pt idx="2">
                  <c:v>17.100000000000001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848-46BD-A752-C66908E72F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18.399999999999999</c:v>
                </c:pt>
                <c:pt idx="1">
                  <c:v>25.3</c:v>
                </c:pt>
                <c:pt idx="2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848-46BD-A752-C66908E72F3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16.600000000000001</c:v>
                </c:pt>
                <c:pt idx="2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848-46BD-A752-C66908E72F3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19.7</c:v>
                </c:pt>
                <c:pt idx="1">
                  <c:v>12.8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848-46BD-A752-C66908E72F3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12.8</c:v>
                </c:pt>
                <c:pt idx="1">
                  <c:v>13.1</c:v>
                </c:pt>
                <c:pt idx="2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848-46BD-A752-C66908E72F3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5.6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848-46BD-A752-C66908E72F3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10.3</c:v>
                </c:pt>
                <c:pt idx="2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848-46BD-A752-C66908E72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25834536"/>
        <c:axId val="225834928"/>
      </c:barChart>
      <c:catAx>
        <c:axId val="22583453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834928"/>
        <c:crosses val="autoZero"/>
        <c:auto val="1"/>
        <c:lblAlgn val="ctr"/>
        <c:lblOffset val="100"/>
        <c:tickLblSkip val="1"/>
        <c:noMultiLvlLbl val="0"/>
      </c:catAx>
      <c:valAx>
        <c:axId val="2258349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583453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17.399999999999999</c:v>
                </c:pt>
                <c:pt idx="1">
                  <c:v>16.2</c:v>
                </c:pt>
                <c:pt idx="2">
                  <c:v>16.2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9A-4318-81C1-CE30142D4F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34.700000000000003</c:v>
                </c:pt>
                <c:pt idx="1">
                  <c:v>42.5</c:v>
                </c:pt>
                <c:pt idx="2">
                  <c:v>38.6</c:v>
                </c:pt>
                <c:pt idx="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29A-4318-81C1-CE30142D4F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18.8</c:v>
                </c:pt>
                <c:pt idx="1">
                  <c:v>25.9</c:v>
                </c:pt>
                <c:pt idx="2">
                  <c:v>24.5</c:v>
                </c:pt>
                <c:pt idx="3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29A-4318-81C1-CE30142D4F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15.9</c:v>
                </c:pt>
                <c:pt idx="1">
                  <c:v>4</c:v>
                </c:pt>
                <c:pt idx="2">
                  <c:v>13.8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29A-4318-81C1-CE30142D4F6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7.1</c:v>
                </c:pt>
                <c:pt idx="1">
                  <c:v>3.2</c:v>
                </c:pt>
                <c:pt idx="2">
                  <c:v>4.5999999999999996</c:v>
                </c:pt>
                <c:pt idx="3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29A-4318-81C1-CE30142D4F6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2.2000000000000002</c:v>
                </c:pt>
                <c:pt idx="1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29A-4318-81C1-CE30142D4F6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Новосибирск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3.6</c:v>
                </c:pt>
                <c:pt idx="1">
                  <c:v>3.7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929A-4318-81C1-CE30142D4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25835712"/>
        <c:axId val="225836104"/>
      </c:barChart>
      <c:catAx>
        <c:axId val="225835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5836104"/>
        <c:crosses val="autoZero"/>
        <c:auto val="1"/>
        <c:lblAlgn val="ctr"/>
        <c:lblOffset val="100"/>
        <c:noMultiLvlLbl val="0"/>
      </c:catAx>
      <c:valAx>
        <c:axId val="2258361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25835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34.700000000000003</c:v>
                </c:pt>
                <c:pt idx="1">
                  <c:v>45.8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45-4FF3-896F-E2EF2A8960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42.1</c:v>
                </c:pt>
                <c:pt idx="1">
                  <c:v>43.4</c:v>
                </c:pt>
                <c:pt idx="2">
                  <c:v>42.7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445-4FF3-896F-E2EF2A8960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</c:v>
                </c:pt>
                <c:pt idx="1">
                  <c:v>6.7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445-4FF3-896F-E2EF2A8960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25837280"/>
        <c:axId val="225836496"/>
      </c:barChart>
      <c:catAx>
        <c:axId val="22583728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5836496"/>
        <c:crosses val="autoZero"/>
        <c:auto val="1"/>
        <c:lblAlgn val="ctr"/>
        <c:lblOffset val="100"/>
        <c:tickLblSkip val="1"/>
        <c:noMultiLvlLbl val="0"/>
      </c:catAx>
      <c:valAx>
        <c:axId val="2258364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2583728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E14F-1689-4A35-9C97-F178120A1362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98E6-5005-4A7C-AC3C-F0FF56BC6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1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8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97A1C5F-5B36-49E8-A7BC-5AB0B5FA9A2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97A1C5F-5B36-49E8-A7BC-5AB0B5FA9A2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97A1C5F-5B36-49E8-A7BC-5AB0B5FA9A2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7A1C5F-5B36-49E8-A7BC-5AB0B5FA9A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26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051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80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44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097A1C5F-5B36-49E8-A7BC-5AB0B5FA9A2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3" r:id="rId21"/>
    <p:sldLayoutId id="2147483714" r:id="rId22"/>
    <p:sldLayoutId id="2147483715" r:id="rId23"/>
    <p:sldLayoutId id="2147483716" r:id="rId2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/>
              </a:rPr>
              <a:t>Аудитория </a:t>
            </a:r>
            <a:r>
              <a:rPr lang="en-US" dirty="0" smtClean="0">
                <a:latin typeface="Arial"/>
              </a:rPr>
              <a:t>Drive2.ru</a:t>
            </a:r>
            <a:br>
              <a:rPr lang="en-US" dirty="0" smtClean="0">
                <a:latin typeface="Arial"/>
              </a:rPr>
            </a:br>
            <a:r>
              <a:rPr lang="ru-RU" dirty="0" smtClean="0">
                <a:latin typeface="Arial"/>
              </a:rPr>
              <a:t>Апрель 2016</a:t>
            </a:r>
            <a:br>
              <a:rPr lang="ru-RU" dirty="0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234513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smtClean="0">
                <a:latin typeface="Arial"/>
              </a:rPr>
              <a:t>Россия 0+, Апрель 2016,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Monthly Reach,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Average Weekly Reach,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4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2151903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0604792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dirty="0" smtClean="0">
                <a:latin typeface="Arial"/>
              </a:rPr>
              <a:t>Россия 0+, Апрель 2016, Monthly Reach в тыс.чел., Affinity Index</a:t>
            </a:r>
          </a:p>
          <a:p>
            <a:r>
              <a:rPr lang="en-US" sz="1400" dirty="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72200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10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673206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1248481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-3236" y="476672"/>
            <a:ext cx="9144000" cy="432000"/>
          </a:xfrm>
        </p:spPr>
        <p:txBody>
          <a:bodyPr lIns="277200"/>
          <a:lstStyle/>
          <a:p>
            <a:r>
              <a:rPr lang="en-US" sz="1400" dirty="0" smtClean="0">
                <a:latin typeface="Arial"/>
              </a:rPr>
              <a:t>Россия 0+, Апрель 2016, Monthly Reach в тыс.чел., Affinity </a:t>
            </a:r>
            <a:r>
              <a:rPr lang="en-US" sz="1400" dirty="0" smtClean="0">
                <a:latin typeface="Arial"/>
              </a:rPr>
              <a:t>Internet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6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13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623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Drive2.ru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Апрель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04462091"/>
              </p:ext>
            </p:extLst>
          </p:nvPr>
        </p:nvGraphicFramePr>
        <p:xfrm>
          <a:off x="285750" y="1031875"/>
          <a:ext cx="8687823" cy="5037344"/>
        </p:xfrm>
        <a:graphic>
          <a:graphicData uri="http://schemas.openxmlformats.org/drawingml/2006/table">
            <a:tbl>
              <a:tblPr/>
              <a:tblGrid>
                <a:gridCol w="1301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1126690497"/>
                    </a:ext>
                  </a:extLst>
                </a:gridCol>
                <a:gridCol w="853190">
                  <a:extLst>
                    <a:ext uri="{9D8B030D-6E8A-4147-A177-3AD203B41FA5}">
                      <a16:colId xmlns:a16="http://schemas.microsoft.com/office/drawing/2014/main" xmlns="" val="3079233305"/>
                    </a:ext>
                  </a:extLst>
                </a:gridCol>
                <a:gridCol w="853095">
                  <a:extLst>
                    <a:ext uri="{9D8B030D-6E8A-4147-A177-3AD203B41FA5}">
                      <a16:colId xmlns:a16="http://schemas.microsoft.com/office/drawing/2014/main" xmlns="" val="2482723182"/>
                    </a:ext>
                  </a:extLst>
                </a:gridCol>
                <a:gridCol w="8530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8392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844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СПб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Екб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Нск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Казань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6 455.0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4 523.9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668.3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312.4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87.0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102.5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59.3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6.2%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8.4%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7.5%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8.2%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8.2%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8.8%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6.7%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40.6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43.1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90.5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53.6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26.7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33.8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2 700.5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1 906.2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288.9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132.8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32.2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48.2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2.6%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3.6%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3.3%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3.5%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4.1%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24.4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50.8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13.6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39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737.1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521.9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86.3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39.3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12.2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1.1%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11.9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23.4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14.2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5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0"/>
          </p:nvPr>
        </p:nvSpPr>
        <p:spPr>
          <a:xfrm>
            <a:off x="899592" y="6143625"/>
            <a:ext cx="8569325" cy="431800"/>
          </a:xfrm>
        </p:spPr>
        <p:txBody>
          <a:bodyPr/>
          <a:lstStyle/>
          <a:p>
            <a:pPr lvl="0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8307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610539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9948141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3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7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6274503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0269079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6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3648129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4083633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9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2404175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17409614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5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7883516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7571721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1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5121636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536096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6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5278175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smtClean="0">
                <a:latin typeface="Arial"/>
              </a:rPr>
              <a:t>Россия 0+, Апрель 2016,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Monthly Reach,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Average Weekly Reach, % </a:t>
            </a:r>
            <a:r>
              <a:rPr lang="en-US" dirty="0" err="1" smtClean="0">
                <a:latin typeface="Arial"/>
              </a:rPr>
              <a:t>от</a:t>
            </a:r>
            <a:r>
              <a:rPr lang="en-US" dirty="0" smtClean="0">
                <a:latin typeface="Arial"/>
              </a:rPr>
              <a:t>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62</TotalTime>
  <Words>1007</Words>
  <Application>Microsoft Office PowerPoint</Application>
  <PresentationFormat>Экран (4:3)</PresentationFormat>
  <Paragraphs>574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Drive2.ru Апрель 2016 </vt:lpstr>
      <vt:lpstr>Аудитория Drive2.ru Апрель 2016, 12-64 лет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Апрель 2016</dc:title>
  <dc:creator>Natalya Shavlova</dc:creator>
  <cp:lastModifiedBy>Анастасия Новоселова</cp:lastModifiedBy>
  <cp:revision>12</cp:revision>
  <dcterms:created xsi:type="dcterms:W3CDTF">2016-05-23T15:11:08Z</dcterms:created>
  <dcterms:modified xsi:type="dcterms:W3CDTF">2016-05-25T11:37:00Z</dcterms:modified>
</cp:coreProperties>
</file>