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  <p:sldMasterId id="2147483816" r:id="rId11"/>
  </p:sldMasterIdLst>
  <p:notesMasterIdLst>
    <p:notesMasterId r:id="rId26"/>
  </p:notesMasterIdLst>
  <p:handoutMasterIdLst>
    <p:handoutMasterId r:id="rId27"/>
  </p:handoutMasterIdLst>
  <p:sldIdLst>
    <p:sldId id="256" r:id="rId12"/>
    <p:sldId id="26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11" d="100"/>
          <a:sy n="111" d="100"/>
        </p:scale>
        <p:origin x="1758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Лист1!$A$2:$A$60</c:f>
              <c:numCache>
                <c:formatCode>[$-419]mmm\ \'yy;@</c:formatCode>
                <c:ptCount val="5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  <c:pt idx="55">
                  <c:v>42887</c:v>
                </c:pt>
                <c:pt idx="56">
                  <c:v>42917</c:v>
                </c:pt>
                <c:pt idx="57">
                  <c:v>42948</c:v>
                </c:pt>
                <c:pt idx="58">
                  <c:v>42979</c:v>
                </c:pt>
              </c:numCache>
            </c:numRef>
          </c:cat>
          <c:val>
            <c:numRef>
              <c:f>Лист1!$B$2:$B$60</c:f>
              <c:numCache>
                <c:formatCode>0.0</c:formatCode>
                <c:ptCount val="59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  <c:pt idx="52">
                  <c:v>403.5</c:v>
                </c:pt>
                <c:pt idx="53">
                  <c:v>358.7</c:v>
                </c:pt>
                <c:pt idx="54">
                  <c:v>342.1</c:v>
                </c:pt>
                <c:pt idx="55">
                  <c:v>366.8</c:v>
                </c:pt>
                <c:pt idx="56">
                  <c:v>406.7</c:v>
                </c:pt>
                <c:pt idx="57">
                  <c:v>305.8</c:v>
                </c:pt>
                <c:pt idx="58">
                  <c:v>331.1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0B-4336-96E6-534D16935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Лист1!$A$2:$A$60</c:f>
              <c:numCache>
                <c:formatCode>[$-419]mmm\ \'yy;@</c:formatCode>
                <c:ptCount val="5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  <c:pt idx="55">
                  <c:v>42887</c:v>
                </c:pt>
                <c:pt idx="56">
                  <c:v>42917</c:v>
                </c:pt>
                <c:pt idx="57">
                  <c:v>42948</c:v>
                </c:pt>
                <c:pt idx="58">
                  <c:v>42979</c:v>
                </c:pt>
              </c:numCache>
            </c:numRef>
          </c:cat>
          <c:val>
            <c:numRef>
              <c:f>Лист1!$C$2:$C$60</c:f>
              <c:numCache>
                <c:formatCode>0.0</c:formatCode>
                <c:ptCount val="59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  <c:pt idx="52">
                  <c:v>149.30000000000001</c:v>
                </c:pt>
                <c:pt idx="53">
                  <c:v>130.5</c:v>
                </c:pt>
                <c:pt idx="54">
                  <c:v>142.6</c:v>
                </c:pt>
                <c:pt idx="55">
                  <c:v>136.5</c:v>
                </c:pt>
                <c:pt idx="56">
                  <c:v>145.9</c:v>
                </c:pt>
                <c:pt idx="57">
                  <c:v>125</c:v>
                </c:pt>
                <c:pt idx="58">
                  <c:v>127.6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0B-4336-96E6-534D169357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Лист1!$A$2:$A$60</c:f>
              <c:numCache>
                <c:formatCode>[$-419]mmm\ \'yy;@</c:formatCode>
                <c:ptCount val="5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  <c:pt idx="55">
                  <c:v>42887</c:v>
                </c:pt>
                <c:pt idx="56">
                  <c:v>42917</c:v>
                </c:pt>
                <c:pt idx="57">
                  <c:v>42948</c:v>
                </c:pt>
                <c:pt idx="58">
                  <c:v>42979</c:v>
                </c:pt>
              </c:numCache>
            </c:numRef>
          </c:cat>
          <c:val>
            <c:numRef>
              <c:f>Лист1!$D$2:$D$60</c:f>
            </c:numRef>
          </c:val>
          <c:smooth val="0"/>
          <c:extLst>
            <c:ext xmlns:c16="http://schemas.microsoft.com/office/drawing/2014/chart" uri="{C3380CC4-5D6E-409C-BE32-E72D297353CC}">
              <c16:uniqueId val="{00000002-C10B-4336-96E6-534D16935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656"/>
        <c:axId val="54199424"/>
      </c:lineChart>
      <c:dateAx>
        <c:axId val="5419865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9424"/>
        <c:crosses val="autoZero"/>
        <c:auto val="1"/>
        <c:lblOffset val="100"/>
        <c:baseTimeUnit val="months"/>
        <c:majorUnit val="1"/>
        <c:majorTimeUnit val="months"/>
      </c:dateAx>
      <c:valAx>
        <c:axId val="541994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93-4B79-9B4C-33F6249FBC8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93-4B79-9B4C-33F6249FBC8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393-4B79-9B4C-33F6249FBC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41.1</c:v>
                </c:pt>
                <c:pt idx="2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C-42A2-A61C-4598291C8A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393-4B79-9B4C-33F6249FBC8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393-4B79-9B4C-33F6249FBC8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393-4B79-9B4C-33F6249FBC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42.2</c:v>
                </c:pt>
                <c:pt idx="1">
                  <c:v>44.5</c:v>
                </c:pt>
                <c:pt idx="2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C-42A2-A61C-4598291C8A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393-4B79-9B4C-33F6249FBC8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393-4B79-9B4C-33F6249FBC8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393-4B79-9B4C-33F6249FBC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C-42A2-A61C-4598291C8A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C3-442E-B086-2AF3B790F5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C-4393-BCFA-DC60252DC9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C3-442E-B086-2AF3B790F5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C-4393-BCFA-DC60252DC9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C3-442E-B086-2AF3B790F5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B0C-4393-BCFA-DC60252DC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9C-4C82-8AC0-EB9BA21B3D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9C-4C82-8AC0-EB9BA21B3D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9C-4C82-8AC0-EB9BA21B3D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</c:v>
                </c:pt>
                <c:pt idx="1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C-42A2-A61C-4598291C8A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9C-4C82-8AC0-EB9BA21B3D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9C-4C82-8AC0-EB9BA21B3D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9C-4C82-8AC0-EB9BA21B3D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42.2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C-42A2-A61C-4598291C8A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9C-4C82-8AC0-EB9BA21B3D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9C-4C82-8AC0-EB9BA21B3D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19C-4C82-8AC0-EB9BA21B3D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19.399999999999999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C-42A2-A61C-4598291C8A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10-4AAC-B899-DB38AC9B4E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C-4393-BCFA-DC60252DC9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10-4AAC-B899-DB38AC9B4E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C-4393-BCFA-DC60252DC9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10-4AAC-B899-DB38AC9B4E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B0C-4393-BCFA-DC60252DC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E353-4328-A3A9-33BA25D9B1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E353-4328-A3A9-33BA25D9B1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353-4328-A3A9-33BA25D9B19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E353-4328-A3A9-33BA25D9B19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E353-4328-A3A9-33BA25D9B19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E353-4328-A3A9-33BA25D9B19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E353-4328-A3A9-33BA25D9B1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E353-4328-A3A9-33BA25D9B19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E353-4328-A3A9-33BA25D9B1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E353-4328-A3A9-33BA25D9B19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E353-4328-A3A9-33BA25D9B19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E353-4328-A3A9-33BA25D9B19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E353-4328-A3A9-33BA25D9B19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E353-4328-A3A9-33BA25D9B19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E353-4328-A3A9-33BA25D9B19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E353-4328-A3A9-33BA25D9B19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E353-4328-A3A9-33BA25D9B19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E353-4328-A3A9-33BA25D9B19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E353-4328-A3A9-33BA25D9B19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E353-4328-A3A9-33BA25D9B19F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E353-4328-A3A9-33BA25D9B19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E353-4328-A3A9-33BA25D9B19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E353-4328-A3A9-33BA25D9B19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E353-4328-A3A9-33BA25D9B19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E353-4328-A3A9-33BA25D9B19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E353-4328-A3A9-33BA25D9B19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E353-4328-A3A9-33BA25D9B19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E353-4328-A3A9-33BA25D9B19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E353-4328-A3A9-33BA25D9B19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E353-4328-A3A9-33BA25D9B19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E353-4328-A3A9-33BA25D9B19F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E353-4328-A3A9-33BA25D9B19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E353-4328-A3A9-33BA25D9B19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E353-4328-A3A9-33BA25D9B19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353-4328-A3A9-33BA25D9B19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353-4328-A3A9-33BA25D9B19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E353-4328-A3A9-33BA25D9B19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E353-4328-A3A9-33BA25D9B19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E353-4328-A3A9-33BA25D9B19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E353-4328-A3A9-33BA25D9B19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E353-4328-A3A9-33BA25D9B19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E353-4328-A3A9-33BA25D9B19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E353-4328-A3A9-33BA25D9B19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E353-4328-A3A9-33BA25D9B19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E353-4328-A3A9-33BA25D9B19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E353-4328-A3A9-33BA25D9B19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E353-4328-A3A9-33BA25D9B19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E353-4328-A3A9-33BA25D9B19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E353-4328-A3A9-33BA25D9B19F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E353-4328-A3A9-33BA25D9B1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0.0</c:formatCode>
                <c:ptCount val="16"/>
                <c:pt idx="2">
                  <c:v>12.6</c:v>
                </c:pt>
                <c:pt idx="4">
                  <c:v>10.4</c:v>
                </c:pt>
                <c:pt idx="5">
                  <c:v>25.3</c:v>
                </c:pt>
                <c:pt idx="6">
                  <c:v>21.2</c:v>
                </c:pt>
                <c:pt idx="7">
                  <c:v>22.7</c:v>
                </c:pt>
                <c:pt idx="10">
                  <c:v>13.4</c:v>
                </c:pt>
                <c:pt idx="12">
                  <c:v>8.1999999999999993</c:v>
                </c:pt>
                <c:pt idx="13">
                  <c:v>22.5</c:v>
                </c:pt>
                <c:pt idx="14">
                  <c:v>23</c:v>
                </c:pt>
                <c:pt idx="15">
                  <c:v>22.9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E353-4328-A3A9-33BA25D9B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850560"/>
        <c:axId val="43204608"/>
      </c:bubbleChart>
      <c:valAx>
        <c:axId val="428505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3204608"/>
        <c:crosses val="autoZero"/>
        <c:crossBetween val="midCat"/>
      </c:valAx>
      <c:valAx>
        <c:axId val="4320460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28505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307-4171-B7BC-9A66EC2B06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307-4171-B7BC-9A66EC2B06BA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2307-4171-B7BC-9A66EC2B06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2307-4171-B7BC-9A66EC2B06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2307-4171-B7BC-9A66EC2B06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2307-4171-B7BC-9A66EC2B06BA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2307-4171-B7BC-9A66EC2B06B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307-4171-B7BC-9A66EC2B06B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2307-4171-B7BC-9A66EC2B06BA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2307-4171-B7BC-9A66EC2B06B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2307-4171-B7BC-9A66EC2B06B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2307-4171-B7BC-9A66EC2B06B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2307-4171-B7BC-9A66EC2B06BA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2307-4171-B7BC-9A66EC2B06BA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2307-4171-B7BC-9A66EC2B06B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2307-4171-B7BC-9A66EC2B06BA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2307-4171-B7BC-9A66EC2B06B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2307-4171-B7BC-9A66EC2B06B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2307-4171-B7BC-9A66EC2B06B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2307-4171-B7BC-9A66EC2B06BA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2307-4171-B7BC-9A66EC2B06B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2307-4171-B7BC-9A66EC2B06B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2307-4171-B7BC-9A66EC2B06B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2307-4171-B7BC-9A66EC2B06BA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2307-4171-B7BC-9A66EC2B06B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2307-4171-B7BC-9A66EC2B06B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2307-4171-B7BC-9A66EC2B06B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2307-4171-B7BC-9A66EC2B06B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2307-4171-B7BC-9A66EC2B06B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2307-4171-B7BC-9A66EC2B06BA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2307-4171-B7BC-9A66EC2B06BA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2307-4171-B7BC-9A66EC2B06BA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2307-4171-B7BC-9A66EC2B06BA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2307-4171-B7BC-9A66EC2B06BA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307-4171-B7BC-9A66EC2B06B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2307-4171-B7BC-9A66EC2B06B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2307-4171-B7BC-9A66EC2B06B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2307-4171-B7BC-9A66EC2B06B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2307-4171-B7BC-9A66EC2B06BA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2307-4171-B7BC-9A66EC2B06BA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2307-4171-B7BC-9A66EC2B06BA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2307-4171-B7BC-9A66EC2B06BA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2307-4171-B7BC-9A66EC2B06B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2307-4171-B7BC-9A66EC2B06BA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2307-4171-B7BC-9A66EC2B06BA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2307-4171-B7BC-9A66EC2B06BA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2307-4171-B7BC-9A66EC2B06BA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2307-4171-B7BC-9A66EC2B06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0.0</c:formatCode>
                <c:ptCount val="14"/>
                <c:pt idx="2">
                  <c:v>4.2</c:v>
                </c:pt>
                <c:pt idx="3">
                  <c:v>6.9</c:v>
                </c:pt>
                <c:pt idx="4">
                  <c:v>27.9</c:v>
                </c:pt>
                <c:pt idx="5">
                  <c:v>38.200000000000003</c:v>
                </c:pt>
                <c:pt idx="6">
                  <c:v>16.5</c:v>
                </c:pt>
                <c:pt idx="9">
                  <c:v>9.4</c:v>
                </c:pt>
                <c:pt idx="10">
                  <c:v>10.4</c:v>
                </c:pt>
                <c:pt idx="11">
                  <c:v>26.7</c:v>
                </c:pt>
                <c:pt idx="12">
                  <c:v>37.299999999999997</c:v>
                </c:pt>
                <c:pt idx="13">
                  <c:v>10.3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2307-4171-B7BC-9A66EC2B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77248"/>
        <c:axId val="5079040"/>
      </c:bubbleChart>
      <c:valAx>
        <c:axId val="50772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079040"/>
        <c:crosses val="autoZero"/>
        <c:crossBetween val="midCat"/>
      </c:valAx>
      <c:valAx>
        <c:axId val="5079040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0772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92-4685-A74B-C1662C09E1D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92-4685-A74B-C1662C09E1D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392-4685-A74B-C1662C09E1D2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392-4685-A74B-C1662C09E1D2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392-4685-A74B-C1662C09E1D2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392-4685-A74B-C1662C09E1D2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92-4685-A74B-C1662C09E1D2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392-4685-A74B-C1662C09E1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6F-4DBC-9C90-D472D78368AE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392-4685-A74B-C1662C09E1D2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392-4685-A74B-C1662C09E1D2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392-4685-A74B-C1662C09E1D2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392-4685-A74B-C1662C09E1D2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392-4685-A74B-C1662C09E1D2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392-4685-A74B-C1662C09E1D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75.8</c:v>
                </c:pt>
                <c:pt idx="1">
                  <c:v>76.099999999999994</c:v>
                </c:pt>
                <c:pt idx="2">
                  <c:v>74.599999999999994</c:v>
                </c:pt>
                <c:pt idx="3">
                  <c:v>27.2</c:v>
                </c:pt>
                <c:pt idx="5">
                  <c:v>44.5</c:v>
                </c:pt>
                <c:pt idx="9">
                  <c:v>34.200000000000003</c:v>
                </c:pt>
                <c:pt idx="10">
                  <c:v>123.4</c:v>
                </c:pt>
                <c:pt idx="11">
                  <c:v>88.5</c:v>
                </c:pt>
                <c:pt idx="12">
                  <c:v>34.4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F-4DBC-9C90-D472D7836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05-46B8-AB20-56B028845C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05-46B8-AB20-56B028845C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505-46B8-AB20-56B028845C7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05-46B8-AB20-56B028845C7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505-46B8-AB20-56B028845C7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505-46B8-AB20-56B028845C7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505-46B8-AB20-56B028845C7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505-46B8-AB20-56B028845C7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505-46B8-AB20-56B028845C7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505-46B8-AB20-56B028845C7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505-46B8-AB20-56B028845C7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505-46B8-AB20-56B028845C7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505-46B8-AB20-56B028845C7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505-46B8-AB20-56B028845C7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505-46B8-AB20-56B028845C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243</c:v>
                </c:pt>
                <c:pt idx="1">
                  <c:v>196</c:v>
                </c:pt>
                <c:pt idx="2">
                  <c:v>229</c:v>
                </c:pt>
                <c:pt idx="3">
                  <c:v>48</c:v>
                </c:pt>
                <c:pt idx="5">
                  <c:v>116</c:v>
                </c:pt>
                <c:pt idx="9">
                  <c:v>103</c:v>
                </c:pt>
                <c:pt idx="10">
                  <c:v>194</c:v>
                </c:pt>
                <c:pt idx="11">
                  <c:v>205</c:v>
                </c:pt>
                <c:pt idx="12">
                  <c:v>52</c:v>
                </c:pt>
                <c:pt idx="13">
                  <c:v>78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25E-4B44-999D-2E8FD632B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36-45B0-98CF-FAB814C3F6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36-45B0-98CF-FAB814C3F6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36-45B0-98CF-FAB814C3F62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36-45B0-98CF-FAB814C3F62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036-45B0-98CF-FAB814C3F62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36-45B0-98CF-FAB814C3F62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036-45B0-98CF-FAB814C3F62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36-45B0-98CF-FAB814C3F6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6F-4DBC-9C90-D472D78368AE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036-45B0-98CF-FAB814C3F62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036-45B0-98CF-FAB814C3F62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036-45B0-98CF-FAB814C3F62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036-45B0-98CF-FAB814C3F62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036-45B0-98CF-FAB814C3F62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036-45B0-98CF-FAB814C3F6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75.8</c:v>
                </c:pt>
                <c:pt idx="1">
                  <c:v>76.099999999999994</c:v>
                </c:pt>
                <c:pt idx="2">
                  <c:v>74.599999999999994</c:v>
                </c:pt>
                <c:pt idx="3">
                  <c:v>27.2</c:v>
                </c:pt>
                <c:pt idx="5">
                  <c:v>44.5</c:v>
                </c:pt>
                <c:pt idx="9">
                  <c:v>34.200000000000003</c:v>
                </c:pt>
                <c:pt idx="10">
                  <c:v>123.4</c:v>
                </c:pt>
                <c:pt idx="11">
                  <c:v>88.5</c:v>
                </c:pt>
                <c:pt idx="12">
                  <c:v>34.4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F-4DBC-9C90-D472D7836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74-4BB4-BC4D-EC6DEC35D8F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74-4BB4-BC4D-EC6DEC35D8F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674-4BB4-BC4D-EC6DEC35D8F5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74-4BB4-BC4D-EC6DEC35D8F5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74-4BB4-BC4D-EC6DEC35D8F5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74-4BB4-BC4D-EC6DEC35D8F5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74-4BB4-BC4D-EC6DEC35D8F5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74-4BB4-BC4D-EC6DEC35D8F5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74-4BB4-BC4D-EC6DEC35D8F5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674-4BB4-BC4D-EC6DEC35D8F5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74-4BB4-BC4D-EC6DEC35D8F5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74-4BB4-BC4D-EC6DEC35D8F5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74-4BB4-BC4D-EC6DEC35D8F5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74-4BB4-BC4D-EC6DEC35D8F5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674-4BB4-BC4D-EC6DEC35D8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209</c:v>
                </c:pt>
                <c:pt idx="1">
                  <c:v>175</c:v>
                </c:pt>
                <c:pt idx="2">
                  <c:v>216</c:v>
                </c:pt>
                <c:pt idx="3">
                  <c:v>61</c:v>
                </c:pt>
                <c:pt idx="5">
                  <c:v>112</c:v>
                </c:pt>
                <c:pt idx="9">
                  <c:v>69</c:v>
                </c:pt>
                <c:pt idx="10">
                  <c:v>139</c:v>
                </c:pt>
                <c:pt idx="11">
                  <c:v>161</c:v>
                </c:pt>
                <c:pt idx="12">
                  <c:v>76</c:v>
                </c:pt>
                <c:pt idx="13">
                  <c:v>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25E-4B44-999D-2E8FD632B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10.9</c:v>
                </c:pt>
                <c:pt idx="2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6-4E53-83CC-5A2A3D4A18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6-4E53-83CC-5A2A3D4A18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10.4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6-4E53-83CC-5A2A3D4A18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13.4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6-4E53-83CC-5A2A3D4A18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6-4E53-83CC-5A2A3D4A188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11.9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66-4E53-83CC-5A2A3D4A188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66-4E53-83CC-5A2A3D4A188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E0E-4A1F-90A1-9428BF13F0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E0E-4A1F-90A1-9428BF13F0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E0E-4A1F-90A1-9428BF13F0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66-4E53-83CC-5A2A3D4A1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E-4E94-A553-205BD33722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E-4E94-A553-205BD33722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E-4E94-A553-205BD33722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E-4E94-A553-205BD33722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06FE-4E94-A553-205BD33722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6FE-4E94-A553-205BD33722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06FE-4E94-A553-205BD33722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704-452B-9979-D2F7B9E91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06FE-4E94-A553-205BD3372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6-4E53-83CC-5A2A3D4A18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11.7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6-4E53-83CC-5A2A3D4A18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6-4E53-83CC-5A2A3D4A18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6-4E53-83CC-5A2A3D4A18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6-4E53-83CC-5A2A3D4A188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66-4E53-83CC-5A2A3D4A188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66-4E53-83CC-5A2A3D4A188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15A-4960-9BB2-D529F11D32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15A-4960-9BB2-D529F11D32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15A-4960-9BB2-D529F11D32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66-4E53-83CC-5A2A3D4A1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E-4E94-A553-205BD33722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E-4E94-A553-205BD33722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E-4E94-A553-205BD33722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E-4E94-A553-205BD33722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06FE-4E94-A553-205BD33722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6FE-4E94-A553-205BD33722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06FE-4E94-A553-205BD33722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12A-4654-A336-9F26A3E655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06FE-4E94-A553-205BD3372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2-478B-B70D-AB689B1ABC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26.8</c:v>
                </c:pt>
                <c:pt idx="2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2-478B-B70D-AB689B1ABC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16.600000000000001</c:v>
                </c:pt>
                <c:pt idx="2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2-478B-B70D-AB689B1ABC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13.6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2-478B-B70D-AB689B1ABC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13.4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2-478B-B70D-AB689B1ABC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92-478B-B70D-AB689B1ABC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11A-4C1A-9586-53590D51409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11A-4C1A-9586-53590D51409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11A-4C1A-9586-53590D5140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92-478B-B70D-AB689B1A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8-4537-A018-5D346DA036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8-4537-A018-5D346DA036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8-4537-A018-5D346DA036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8-4537-A018-5D346DA036A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8-4537-A018-5D346DA036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D478-4537-A018-5D346DA036A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CAD-4718-85CB-CDFDB7ABF7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478-4537-A018-5D346DA03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2-478B-B70D-AB689B1ABC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19.2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2-478B-B70D-AB689B1ABC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13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2-478B-B70D-AB689B1ABC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20</c:v>
                </c:pt>
                <c:pt idx="1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2-478B-B70D-AB689B1ABC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2-478B-B70D-AB689B1ABC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4.5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92-478B-B70D-AB689B1ABC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801-4FCA-9FDE-55A14B24AF3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801-4FCA-9FDE-55A14B24AF3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801-4FCA-9FDE-55A14B24AF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18.5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92-478B-B70D-AB689B1A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8-4537-A018-5D346DA036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8-4537-A018-5D346DA036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8-4537-A018-5D346DA036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8-4537-A018-5D346DA036A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8-4537-A018-5D346DA036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D478-4537-A018-5D346DA036A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1FD-4EE7-9CF0-03F832646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478-4537-A018-5D346DA03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758CD-A007-4644-81DD-2F40E4BCFA85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45620"/>
      </p:ext>
    </p:extLst>
  </p:cSld>
  <p:clrMapOvr>
    <a:masterClrMapping/>
  </p:clrMapOvr>
  <p:transition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3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6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643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06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44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9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0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4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02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7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95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066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8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0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87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20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08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7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21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8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00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22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8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31710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6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4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1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45" y="638407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37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3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73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3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6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6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2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8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4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9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9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8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7483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0162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3508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94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7335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003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58643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12217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548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16928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301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591867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92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72613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6986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4499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5735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4243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2501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015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224134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6843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8182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8654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82632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967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6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br>
              <a:rPr lang="ru-RU" dirty="0" smtClean="0"/>
            </a:br>
            <a:r>
              <a:rPr lang="en-US" dirty="0" smtClean="0"/>
              <a:t>Drive.ru</a:t>
            </a:r>
            <a:br>
              <a:rPr lang="en-US" dirty="0" smtClean="0"/>
            </a:br>
            <a:r>
              <a:rPr lang="ru-RU" dirty="0" smtClean="0"/>
              <a:t>Сентябрь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3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9205945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38581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6461175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14193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044825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1664046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Сентябрь 2017, Monthly Reach в тыс.чел., 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6725171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3113010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Сентябрь 2017, Monthly Reach в тыс.чел., 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 smtClean="0">
                <a:latin typeface="Arial (Заголовки)"/>
              </a:rPr>
              <a:t>Сентябрь </a:t>
            </a:r>
            <a:r>
              <a:rPr lang="ru-RU" dirty="0">
                <a:latin typeface="Arial (Заголовки)"/>
              </a:rPr>
              <a:t>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2CD7F-1E43-4F82-A982-9CB6EC9C303F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/>
          </p:nvPr>
        </p:nvGraphicFramePr>
        <p:xfrm>
          <a:off x="179388" y="1011157"/>
          <a:ext cx="4806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331.1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280.5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40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931313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7759314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331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128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018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951284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0797051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1218207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0780525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42585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6191483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24454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3421388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2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6744441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3002367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9453664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5550992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1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14980</TotalTime>
  <Words>694</Words>
  <Application>Microsoft Office PowerPoint</Application>
  <PresentationFormat>Экран (4:3)</PresentationFormat>
  <Paragraphs>322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3_3. TNS 4x3 Monitor Template</vt:lpstr>
      <vt:lpstr>Аудитория  Drive.ru Сентябрь 2017 </vt:lpstr>
      <vt:lpstr>Аудитория Drive.ru Сентябрь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452</cp:revision>
  <dcterms:created xsi:type="dcterms:W3CDTF">2012-03-23T16:33:37Z</dcterms:created>
  <dcterms:modified xsi:type="dcterms:W3CDTF">2017-11-02T18:18:42Z</dcterms:modified>
</cp:coreProperties>
</file>