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71" d="100"/>
          <a:sy n="71" d="100"/>
        </p:scale>
        <p:origin x="72" y="840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Лист1!$A$2:$A$58</c:f>
              <c:numCache>
                <c:formatCode>[$-419]mmm\ \'yy;@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Лист1!$B$2:$B$58</c:f>
              <c:numCache>
                <c:formatCode>0.0</c:formatCode>
                <c:ptCount val="43"/>
                <c:pt idx="0">
                  <c:v>811.7</c:v>
                </c:pt>
                <c:pt idx="1">
                  <c:v>888.3</c:v>
                </c:pt>
                <c:pt idx="2">
                  <c:v>734</c:v>
                </c:pt>
                <c:pt idx="3">
                  <c:v>669.3</c:v>
                </c:pt>
                <c:pt idx="4">
                  <c:v>647</c:v>
                </c:pt>
                <c:pt idx="5">
                  <c:v>583.70000000000005</c:v>
                </c:pt>
                <c:pt idx="6">
                  <c:v>600.1</c:v>
                </c:pt>
                <c:pt idx="7">
                  <c:v>569.4</c:v>
                </c:pt>
                <c:pt idx="8">
                  <c:v>593.79999999999995</c:v>
                </c:pt>
                <c:pt idx="9">
                  <c:v>702.3</c:v>
                </c:pt>
                <c:pt idx="10">
                  <c:v>681.3</c:v>
                </c:pt>
                <c:pt idx="11">
                  <c:v>680.3</c:v>
                </c:pt>
                <c:pt idx="12">
                  <c:v>679.1</c:v>
                </c:pt>
                <c:pt idx="13">
                  <c:v>607.6</c:v>
                </c:pt>
                <c:pt idx="14">
                  <c:v>651.79999999999995</c:v>
                </c:pt>
                <c:pt idx="15">
                  <c:v>644.9</c:v>
                </c:pt>
                <c:pt idx="16">
                  <c:v>702.1</c:v>
                </c:pt>
                <c:pt idx="17">
                  <c:v>616.5</c:v>
                </c:pt>
                <c:pt idx="18">
                  <c:v>707.1</c:v>
                </c:pt>
                <c:pt idx="19">
                  <c:v>672.8</c:v>
                </c:pt>
                <c:pt idx="20">
                  <c:v>742.5</c:v>
                </c:pt>
                <c:pt idx="21">
                  <c:v>695.5</c:v>
                </c:pt>
                <c:pt idx="22">
                  <c:v>588.20000000000005</c:v>
                </c:pt>
                <c:pt idx="23">
                  <c:v>486.7</c:v>
                </c:pt>
                <c:pt idx="24">
                  <c:v>544.1</c:v>
                </c:pt>
                <c:pt idx="25">
                  <c:v>587.6</c:v>
                </c:pt>
                <c:pt idx="26">
                  <c:v>624.1</c:v>
                </c:pt>
                <c:pt idx="27">
                  <c:v>582.4</c:v>
                </c:pt>
                <c:pt idx="28">
                  <c:v>617.79999999999995</c:v>
                </c:pt>
                <c:pt idx="29">
                  <c:v>576.5</c:v>
                </c:pt>
                <c:pt idx="30">
                  <c:v>580.5</c:v>
                </c:pt>
                <c:pt idx="31">
                  <c:v>489.5</c:v>
                </c:pt>
                <c:pt idx="32">
                  <c:v>515.4</c:v>
                </c:pt>
                <c:pt idx="33">
                  <c:v>462.8</c:v>
                </c:pt>
                <c:pt idx="34">
                  <c:v>473.9</c:v>
                </c:pt>
                <c:pt idx="35">
                  <c:v>369</c:v>
                </c:pt>
                <c:pt idx="36">
                  <c:v>458.8</c:v>
                </c:pt>
                <c:pt idx="37">
                  <c:v>420.9</c:v>
                </c:pt>
                <c:pt idx="38">
                  <c:v>403.5</c:v>
                </c:pt>
                <c:pt idx="39">
                  <c:v>358.7</c:v>
                </c:pt>
                <c:pt idx="40">
                  <c:v>342.1</c:v>
                </c:pt>
                <c:pt idx="41">
                  <c:v>366.8</c:v>
                </c:pt>
                <c:pt idx="42">
                  <c:v>406.7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39-4854-96EF-1765097D23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Лист1!$A$2:$A$58</c:f>
              <c:numCache>
                <c:formatCode>[$-419]mmm\ \'yy;@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Лист1!$C$2:$C$58</c:f>
              <c:numCache>
                <c:formatCode>0.0</c:formatCode>
                <c:ptCount val="43"/>
                <c:pt idx="0">
                  <c:v>290.5</c:v>
                </c:pt>
                <c:pt idx="1">
                  <c:v>318.8</c:v>
                </c:pt>
                <c:pt idx="2">
                  <c:v>273.89999999999998</c:v>
                </c:pt>
                <c:pt idx="3">
                  <c:v>245.9</c:v>
                </c:pt>
                <c:pt idx="4">
                  <c:v>234.6</c:v>
                </c:pt>
                <c:pt idx="5">
                  <c:v>214</c:v>
                </c:pt>
                <c:pt idx="6">
                  <c:v>213.2</c:v>
                </c:pt>
                <c:pt idx="7">
                  <c:v>218.3</c:v>
                </c:pt>
                <c:pt idx="8">
                  <c:v>234.4</c:v>
                </c:pt>
                <c:pt idx="9">
                  <c:v>261.5</c:v>
                </c:pt>
                <c:pt idx="10">
                  <c:v>257.3</c:v>
                </c:pt>
                <c:pt idx="11">
                  <c:v>269.60000000000002</c:v>
                </c:pt>
                <c:pt idx="12">
                  <c:v>237</c:v>
                </c:pt>
                <c:pt idx="13">
                  <c:v>262</c:v>
                </c:pt>
                <c:pt idx="14">
                  <c:v>249.6</c:v>
                </c:pt>
                <c:pt idx="15">
                  <c:v>270.7</c:v>
                </c:pt>
                <c:pt idx="16">
                  <c:v>279.39999999999998</c:v>
                </c:pt>
                <c:pt idx="17">
                  <c:v>249.2</c:v>
                </c:pt>
                <c:pt idx="18">
                  <c:v>249.4</c:v>
                </c:pt>
                <c:pt idx="19">
                  <c:v>252</c:v>
                </c:pt>
                <c:pt idx="20">
                  <c:v>271.10000000000002</c:v>
                </c:pt>
                <c:pt idx="21">
                  <c:v>251.9</c:v>
                </c:pt>
                <c:pt idx="22">
                  <c:v>221.5</c:v>
                </c:pt>
                <c:pt idx="23">
                  <c:v>188.3</c:v>
                </c:pt>
                <c:pt idx="24">
                  <c:v>198.3</c:v>
                </c:pt>
                <c:pt idx="25">
                  <c:v>251.1</c:v>
                </c:pt>
                <c:pt idx="26">
                  <c:v>215</c:v>
                </c:pt>
                <c:pt idx="27">
                  <c:v>219.5</c:v>
                </c:pt>
                <c:pt idx="28">
                  <c:v>239.9</c:v>
                </c:pt>
                <c:pt idx="29">
                  <c:v>221.4</c:v>
                </c:pt>
                <c:pt idx="30">
                  <c:v>221.1</c:v>
                </c:pt>
                <c:pt idx="31">
                  <c:v>176.6</c:v>
                </c:pt>
                <c:pt idx="32">
                  <c:v>225.8</c:v>
                </c:pt>
                <c:pt idx="33">
                  <c:v>181.6</c:v>
                </c:pt>
                <c:pt idx="34">
                  <c:v>183.3</c:v>
                </c:pt>
                <c:pt idx="35">
                  <c:v>154.69999999999999</c:v>
                </c:pt>
                <c:pt idx="36">
                  <c:v>170.2</c:v>
                </c:pt>
                <c:pt idx="37">
                  <c:v>152.6</c:v>
                </c:pt>
                <c:pt idx="38">
                  <c:v>149.30000000000001</c:v>
                </c:pt>
                <c:pt idx="39">
                  <c:v>130.5</c:v>
                </c:pt>
                <c:pt idx="40">
                  <c:v>142.6</c:v>
                </c:pt>
                <c:pt idx="41">
                  <c:v>136.5</c:v>
                </c:pt>
                <c:pt idx="42">
                  <c:v>145.9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39-4854-96EF-1765097D23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Лист1!$A$2:$A$58</c:f>
              <c:numCache>
                <c:formatCode>[$-419]mmm\ \'yy;@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Лист1!$D$2:$D$58</c:f>
            </c:numRef>
          </c:val>
          <c:smooth val="0"/>
          <c:extLst>
            <c:ext xmlns:c16="http://schemas.microsoft.com/office/drawing/2014/chart" uri="{C3380CC4-5D6E-409C-BE32-E72D297353CC}">
              <c16:uniqueId val="{00000002-4A39-4854-96EF-1765097D2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8656"/>
        <c:axId val="54199424"/>
      </c:lineChart>
      <c:dateAx>
        <c:axId val="5419865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9424"/>
        <c:crosses val="autoZero"/>
        <c:auto val="1"/>
        <c:lblOffset val="100"/>
        <c:baseTimeUnit val="months"/>
        <c:majorUnit val="1"/>
        <c:majorTimeUnit val="months"/>
      </c:dateAx>
      <c:valAx>
        <c:axId val="541994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31.3</c:v>
                </c:pt>
                <c:pt idx="1">
                  <c:v>40.200000000000003</c:v>
                </c:pt>
                <c:pt idx="2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6-4821-A471-498031A87A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44.7</c:v>
                </c:pt>
                <c:pt idx="2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6-4821-A471-498031A87A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9B8-4C74-B2B4-6FCB354AA2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9B8-4C74-B2B4-6FCB354AA2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9B8-4C74-B2B4-6FCB354AA2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6-4821-A471-498031A87A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/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2-46FE-BED8-46D7739BE4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2-46FE-BED8-46D7739BE4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702-46FE-BED8-46D7739BE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31.3</c:v>
                </c:pt>
                <c:pt idx="1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6-4821-A471-498031A87A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42.1</c:v>
                </c:pt>
                <c:pt idx="1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6-4821-A471-498031A87A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C7F-4924-AE42-828708055B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C7F-4924-AE42-828708055B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C7F-4924-AE42-828708055B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19.899999999999999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6-4821-A471-498031A87A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/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2-46FE-BED8-46D7739BE4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2-46FE-BED8-46D7739BE4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702-46FE-BED8-46D7739BE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183C-4F35-B7A3-FFCAE82B66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83C-4F35-B7A3-FFCAE82B66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183C-4F35-B7A3-FFCAE82B66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183C-4F35-B7A3-FFCAE82B66E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183C-4F35-B7A3-FFCAE82B66E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183C-4F35-B7A3-FFCAE82B66E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183C-4F35-B7A3-FFCAE82B66E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183C-4F35-B7A3-FFCAE82B66E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183C-4F35-B7A3-FFCAE82B66E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183C-4F35-B7A3-FFCAE82B66E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183C-4F35-B7A3-FFCAE82B66E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183C-4F35-B7A3-FFCAE82B66E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183C-4F35-B7A3-FFCAE82B66E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183C-4F35-B7A3-FFCAE82B66E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183C-4F35-B7A3-FFCAE82B66E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183C-4F35-B7A3-FFCAE82B66E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183C-4F35-B7A3-FFCAE82B66E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183C-4F35-B7A3-FFCAE82B66E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183C-4F35-B7A3-FFCAE82B66E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183C-4F35-B7A3-FFCAE82B66EF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183C-4F35-B7A3-FFCAE82B66E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183C-4F35-B7A3-FFCAE82B66E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183C-4F35-B7A3-FFCAE82B66E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183C-4F35-B7A3-FFCAE82B66E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183C-4F35-B7A3-FFCAE82B66E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183C-4F35-B7A3-FFCAE82B66E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183C-4F35-B7A3-FFCAE82B66E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183C-4F35-B7A3-FFCAE82B66E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183C-4F35-B7A3-FFCAE82B66E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183C-4F35-B7A3-FFCAE82B66E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183C-4F35-B7A3-FFCAE82B66EF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183C-4F35-B7A3-FFCAE82B66E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183C-4F35-B7A3-FFCAE82B66E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183C-4F35-B7A3-FFCAE82B66E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183C-4F35-B7A3-FFCAE82B66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183C-4F35-B7A3-FFCAE82B66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183C-4F35-B7A3-FFCAE82B66E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183C-4F35-B7A3-FFCAE82B66E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183C-4F35-B7A3-FFCAE82B66E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183C-4F35-B7A3-FFCAE82B66E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183C-4F35-B7A3-FFCAE82B66E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183C-4F35-B7A3-FFCAE82B66E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183C-4F35-B7A3-FFCAE82B66E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183C-4F35-B7A3-FFCAE82B66E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183C-4F35-B7A3-FFCAE82B66E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183C-4F35-B7A3-FFCAE82B66E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183C-4F35-B7A3-FFCAE82B66E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183C-4F35-B7A3-FFCAE82B66E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183C-4F35-B7A3-FFCAE82B66EF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183C-4F35-B7A3-FFCAE82B66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0" formatCode="0.0">
                  <c:v>4.8</c:v>
                </c:pt>
                <c:pt idx="2" formatCode="0.0">
                  <c:v>7.1</c:v>
                </c:pt>
                <c:pt idx="4" formatCode="0.0">
                  <c:v>12.4</c:v>
                </c:pt>
                <c:pt idx="5" formatCode="0.0">
                  <c:v>21.9</c:v>
                </c:pt>
                <c:pt idx="6" formatCode="0.0">
                  <c:v>19.2</c:v>
                </c:pt>
                <c:pt idx="7" formatCode="0.0">
                  <c:v>31.6</c:v>
                </c:pt>
                <c:pt idx="8" formatCode="0.0">
                  <c:v>5.5</c:v>
                </c:pt>
                <c:pt idx="10" formatCode="0.0">
                  <c:v>6.5</c:v>
                </c:pt>
                <c:pt idx="12" formatCode="0.0">
                  <c:v>11.1</c:v>
                </c:pt>
                <c:pt idx="13" formatCode="0.0">
                  <c:v>16.8</c:v>
                </c:pt>
                <c:pt idx="14" formatCode="0.0">
                  <c:v>23.3</c:v>
                </c:pt>
                <c:pt idx="15" formatCode="0.0">
                  <c:v>32.200000000000003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183C-4F35-B7A3-FFCAE82B6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850560"/>
        <c:axId val="43204608"/>
      </c:bubbleChart>
      <c:valAx>
        <c:axId val="428505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3204608"/>
        <c:crosses val="autoZero"/>
        <c:crossBetween val="midCat"/>
      </c:valAx>
      <c:valAx>
        <c:axId val="43204608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28505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2E1-419D-A718-1B8200957B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22E1-419D-A718-1B8200957B9C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22E1-419D-A718-1B8200957B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22E1-419D-A718-1B8200957B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22E1-419D-A718-1B8200957B9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22E1-419D-A718-1B8200957B9C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22E1-419D-A718-1B8200957B9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22E1-419D-A718-1B8200957B9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22E1-419D-A718-1B8200957B9C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22E1-419D-A718-1B8200957B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22E1-419D-A718-1B8200957B9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22E1-419D-A718-1B8200957B9C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22E1-419D-A718-1B8200957B9C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22E1-419D-A718-1B8200957B9C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22E1-419D-A718-1B8200957B9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22E1-419D-A718-1B8200957B9C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22E1-419D-A718-1B8200957B9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22E1-419D-A718-1B8200957B9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22E1-419D-A718-1B8200957B9C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22E1-419D-A718-1B8200957B9C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22E1-419D-A718-1B8200957B9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22E1-419D-A718-1B8200957B9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22E1-419D-A718-1B8200957B9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22E1-419D-A718-1B8200957B9C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22E1-419D-A718-1B8200957B9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22E1-419D-A718-1B8200957B9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22E1-419D-A718-1B8200957B9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22E1-419D-A718-1B8200957B9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22E1-419D-A718-1B8200957B9C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22E1-419D-A718-1B8200957B9C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22E1-419D-A718-1B8200957B9C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22E1-419D-A718-1B8200957B9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22E1-419D-A718-1B8200957B9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22E1-419D-A718-1B8200957B9C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22E1-419D-A718-1B8200957B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22E1-419D-A718-1B8200957B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22E1-419D-A718-1B8200957B9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22E1-419D-A718-1B8200957B9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22E1-419D-A718-1B8200957B9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22E1-419D-A718-1B8200957B9C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22E1-419D-A718-1B8200957B9C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22E1-419D-A718-1B8200957B9C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22E1-419D-A718-1B8200957B9C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22E1-419D-A718-1B8200957B9C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22E1-419D-A718-1B8200957B9C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22E1-419D-A718-1B8200957B9C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22E1-419D-A718-1B8200957B9C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22E1-419D-A718-1B8200957B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2" formatCode="0.0">
                  <c:v>1.9</c:v>
                </c:pt>
                <c:pt idx="3" formatCode="0.0">
                  <c:v>9.3000000000000007</c:v>
                </c:pt>
                <c:pt idx="4" formatCode="0.0">
                  <c:v>14.1</c:v>
                </c:pt>
                <c:pt idx="5" formatCode="0.0">
                  <c:v>36.200000000000003</c:v>
                </c:pt>
                <c:pt idx="6" formatCode="0.0">
                  <c:v>16.5</c:v>
                </c:pt>
                <c:pt idx="9" formatCode="0.0">
                  <c:v>2.7</c:v>
                </c:pt>
                <c:pt idx="10" formatCode="0.0">
                  <c:v>10.5</c:v>
                </c:pt>
                <c:pt idx="11" formatCode="0.0">
                  <c:v>13.1</c:v>
                </c:pt>
                <c:pt idx="12" formatCode="0.0">
                  <c:v>32.6</c:v>
                </c:pt>
                <c:pt idx="13" formatCode="0.0">
                  <c:v>16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22E1-419D-A718-1B8200957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077248"/>
        <c:axId val="5079040"/>
      </c:bubbleChart>
      <c:valAx>
        <c:axId val="50772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079040"/>
        <c:crosses val="autoZero"/>
        <c:crossBetween val="midCat"/>
      </c:valAx>
      <c:valAx>
        <c:axId val="5079040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0772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12257423955223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1-4EF7-8EA1-95376D08F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131.1</c:v>
                </c:pt>
                <c:pt idx="1">
                  <c:v>94.6</c:v>
                </c:pt>
                <c:pt idx="2">
                  <c:v>68.2</c:v>
                </c:pt>
                <c:pt idx="3">
                  <c:v>45.3</c:v>
                </c:pt>
                <c:pt idx="5">
                  <c:v>26.6</c:v>
                </c:pt>
                <c:pt idx="7">
                  <c:v>22.5</c:v>
                </c:pt>
                <c:pt idx="9">
                  <c:v>65</c:v>
                </c:pt>
                <c:pt idx="10">
                  <c:v>132.6</c:v>
                </c:pt>
                <c:pt idx="11">
                  <c:v>53.4</c:v>
                </c:pt>
                <c:pt idx="12">
                  <c:v>42.6</c:v>
                </c:pt>
                <c:pt idx="1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1-4EF7-8EA1-95376D08F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B8-42B6-AD86-28A9902220C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B8-42B6-AD86-28A9902220C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B8-42B6-AD86-28A9902220C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2B8-42B6-AD86-28A9902220C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2B8-42B6-AD86-28A9902220C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B8-42B6-AD86-28A9902220C4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2B8-42B6-AD86-28A9902220C4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B8-42B6-AD86-28A9902220C4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B8-42B6-AD86-28A9902220C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2B8-42B6-AD86-28A9902220C4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B8-42B6-AD86-28A9902220C4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B8-42B6-AD86-28A9902220C4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2B8-42B6-AD86-28A9902220C4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2B8-42B6-AD86-28A9902220C4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2B8-42B6-AD86-28A9902220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342</c:v>
                </c:pt>
                <c:pt idx="1">
                  <c:v>198</c:v>
                </c:pt>
                <c:pt idx="2">
                  <c:v>170</c:v>
                </c:pt>
                <c:pt idx="3">
                  <c:v>65</c:v>
                </c:pt>
                <c:pt idx="5">
                  <c:v>56</c:v>
                </c:pt>
                <c:pt idx="7">
                  <c:v>26</c:v>
                </c:pt>
                <c:pt idx="9">
                  <c:v>155</c:v>
                </c:pt>
                <c:pt idx="10">
                  <c:v>169</c:v>
                </c:pt>
                <c:pt idx="11">
                  <c:v>103</c:v>
                </c:pt>
                <c:pt idx="12">
                  <c:v>54</c:v>
                </c:pt>
                <c:pt idx="13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7E3D-440B-8798-5CED6D28E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2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B76-4A2D-A58C-D4CDE971025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B76-4A2D-A58C-D4CDE971025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B76-4A2D-A58C-D4CDE971025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76-4A2D-A58C-D4CDE971025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B76-4A2D-A58C-D4CDE971025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76-4A2D-A58C-D4CDE971025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B76-4A2D-A58C-D4CDE971025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B76-4A2D-A58C-D4CDE97102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1-4EF7-8EA1-95376D08FE86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B76-4A2D-A58C-D4CDE971025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B76-4A2D-A58C-D4CDE971025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B76-4A2D-A58C-D4CDE971025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B76-4A2D-A58C-D4CDE971025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B76-4A2D-A58C-D4CDE971025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B76-4A2D-A58C-D4CDE971025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131.1</c:v>
                </c:pt>
                <c:pt idx="1">
                  <c:v>94.6</c:v>
                </c:pt>
                <c:pt idx="2">
                  <c:v>68.2</c:v>
                </c:pt>
                <c:pt idx="3">
                  <c:v>45.3</c:v>
                </c:pt>
                <c:pt idx="5">
                  <c:v>26.6</c:v>
                </c:pt>
                <c:pt idx="7">
                  <c:v>22.5</c:v>
                </c:pt>
                <c:pt idx="9">
                  <c:v>65</c:v>
                </c:pt>
                <c:pt idx="10">
                  <c:v>132.6</c:v>
                </c:pt>
                <c:pt idx="11">
                  <c:v>53.4</c:v>
                </c:pt>
                <c:pt idx="12">
                  <c:v>42.6</c:v>
                </c:pt>
                <c:pt idx="1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1-4EF7-8EA1-95376D08F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64B-478D-8B50-B5ED6670E98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64B-478D-8B50-B5ED6670E98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64B-478D-8B50-B5ED6670E98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4B-478D-8B50-B5ED6670E98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64B-478D-8B50-B5ED6670E98A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64B-478D-8B50-B5ED6670E98A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64B-478D-8B50-B5ED6670E98A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64B-478D-8B50-B5ED6670E98A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64B-478D-8B50-B5ED6670E98A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64B-478D-8B50-B5ED6670E98A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64B-478D-8B50-B5ED6670E98A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64B-478D-8B50-B5ED6670E98A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64B-478D-8B50-B5ED6670E98A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64B-478D-8B50-B5ED6670E98A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64B-478D-8B50-B5ED6670E9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309</c:v>
                </c:pt>
                <c:pt idx="1">
                  <c:v>176</c:v>
                </c:pt>
                <c:pt idx="2">
                  <c:v>157</c:v>
                </c:pt>
                <c:pt idx="3">
                  <c:v>80</c:v>
                </c:pt>
                <c:pt idx="5">
                  <c:v>53</c:v>
                </c:pt>
                <c:pt idx="7">
                  <c:v>30</c:v>
                </c:pt>
                <c:pt idx="9">
                  <c:v>102</c:v>
                </c:pt>
                <c:pt idx="10">
                  <c:v>122</c:v>
                </c:pt>
                <c:pt idx="11">
                  <c:v>81</c:v>
                </c:pt>
                <c:pt idx="12">
                  <c:v>79</c:v>
                </c:pt>
                <c:pt idx="13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7E3D-440B-8798-5CED6D28E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5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2-4DBB-BC46-637DFAD8B1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2-4DBB-BC46-637DFAD8B1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10.7</c:v>
                </c:pt>
                <c:pt idx="2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2-4DBB-BC46-637DFAD8B1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13.8</c:v>
                </c:pt>
                <c:pt idx="2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12-4DBB-BC46-637DFAD8B1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12-4DBB-BC46-637DFAD8B1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12.4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12-4DBB-BC46-637DFAD8B1D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12-4DBB-BC46-637DFAD8B1D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18.5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12-4DBB-BC46-637DFAD8B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C-4CD1-BBFC-EDBAD178B3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C-4CD1-BBFC-EDBAD178B3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C-4CD1-BBFC-EDBAD178B3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C-4CD1-BBFC-EDBAD178B3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D26C-4CD1-BBFC-EDBAD178B3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6C-4CD1-BBFC-EDBAD178B36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26C-4CD1-BBFC-EDBAD178B36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6C-4CD1-BBFC-EDBAD178B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2-4DBB-BC46-637DFAD8B1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11.7</c:v>
                </c:pt>
                <c:pt idx="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2-4DBB-BC46-637DFAD8B1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2-4DBB-BC46-637DFAD8B1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12-4DBB-BC46-637DFAD8B1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12-4DBB-BC46-637DFAD8B1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12-4DBB-BC46-637DFAD8B1D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12-4DBB-BC46-637DFAD8B1D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12-4DBB-BC46-637DFAD8B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C-4CD1-BBFC-EDBAD178B3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C-4CD1-BBFC-EDBAD178B3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C-4CD1-BBFC-EDBAD178B3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C-4CD1-BBFC-EDBAD178B3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D26C-4CD1-BBFC-EDBAD178B3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6C-4CD1-BBFC-EDBAD178B36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26C-4CD1-BBFC-EDBAD178B36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6C-4CD1-BBFC-EDBAD178B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12-4CC5-B441-58FC104FDFD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12-4CC5-B441-58FC104FDFD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D12-4CC5-B441-58FC104F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5-44C9-A9A7-FFD80E0ADD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19.3</c:v>
                </c:pt>
                <c:pt idx="1">
                  <c:v>26.7</c:v>
                </c:pt>
                <c:pt idx="2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5-44C9-A9A7-FFD80E0ADD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12.8</c:v>
                </c:pt>
                <c:pt idx="1">
                  <c:v>16.3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5-44C9-A9A7-FFD80E0ADD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D12-4CC5-B441-58FC104FDFD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D12-4CC5-B441-58FC104FDFD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D12-4CC5-B441-58FC104F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13.3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D5-44C9-A9A7-FFD80E0ADD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D12-4CC5-B441-58FC104FDFD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D12-4CC5-B441-58FC104FDFD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D12-4CC5-B441-58FC104F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</c:v>
                </c:pt>
                <c:pt idx="1">
                  <c:v>12.7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5-44C9-A9A7-FFD80E0ADD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D12-4CC5-B441-58FC104FDFD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D12-4CC5-B441-58FC104FDFD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D12-4CC5-B441-58FC104F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D5-44C9-A9A7-FFD80E0ADD6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D12-4CC5-B441-58FC104FDFD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D12-4CC5-B441-58FC104FDFD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D12-4CC5-B441-58FC104F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D5-44C9-A9A7-FFD80E0AD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1-4F98-8206-A0951DF83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1-4F98-8206-A0951DF837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1-4F98-8206-A0951DF837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B1-4F98-8206-A0951DF837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1-4F98-8206-A0951DF8372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74B1-4F98-8206-A0951DF8372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74B1-4F98-8206-A0951DF83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49-4714-ABEA-2FC5CF73470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49-4714-ABEA-2FC5CF73470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49-4714-ABEA-2FC5CF7347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5-44C9-A9A7-FFD80E0ADD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19.3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5-44C9-A9A7-FFD80E0ADD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12.8</c:v>
                </c:pt>
                <c:pt idx="1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5-44C9-A9A7-FFD80E0ADD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849-4714-ABEA-2FC5CF73470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849-4714-ABEA-2FC5CF73470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849-4714-ABEA-2FC5CF7347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19.5</c:v>
                </c:pt>
                <c:pt idx="1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D5-44C9-A9A7-FFD80E0ADD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849-4714-ABEA-2FC5CF73470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849-4714-ABEA-2FC5CF73470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849-4714-ABEA-2FC5CF7347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</c:v>
                </c:pt>
                <c:pt idx="1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5-44C9-A9A7-FFD80E0ADD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849-4714-ABEA-2FC5CF73470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849-4714-ABEA-2FC5CF73470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849-4714-ABEA-2FC5CF7347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4.7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D5-44C9-A9A7-FFD80E0ADD6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849-4714-ABEA-2FC5CF73470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849-4714-ABEA-2FC5CF73470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B849-4714-ABEA-2FC5CF7347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18.5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D5-44C9-A9A7-FFD80E0AD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1-4F98-8206-A0951DF83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1-4F98-8206-A0951DF837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1-4F98-8206-A0951DF837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B1-4F98-8206-A0951DF837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1-4F98-8206-A0951DF8372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74B1-4F98-8206-A0951DF8372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74B1-4F98-8206-A0951DF83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1/09/2017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9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5021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3320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6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9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935433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29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78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2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88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7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7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9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7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6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7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96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7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7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7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4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59411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34175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3032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40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3700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8412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84553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635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2759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1744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08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26672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779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8336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16968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72231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1795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87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4140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6198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191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159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969731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7246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41438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5674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21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Drive.ru</a:t>
            </a:r>
            <a:br>
              <a:rPr lang="en-US" dirty="0" smtClean="0"/>
            </a:br>
            <a:r>
              <a:rPr lang="ru-RU" dirty="0" smtClean="0"/>
              <a:t>Июль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6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8480155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err="1" smtClean="0"/>
              <a:t>Россия</a:t>
            </a:r>
            <a:r>
              <a:rPr lang="en-US" dirty="0" smtClean="0"/>
              <a:t> 0+, </a:t>
            </a:r>
            <a:r>
              <a:rPr lang="en-US" dirty="0" err="1" smtClean="0"/>
              <a:t>Июль</a:t>
            </a:r>
            <a:r>
              <a:rPr lang="en-US" dirty="0" smtClean="0"/>
              <a:t> 2017, % </a:t>
            </a:r>
            <a:r>
              <a:rPr lang="en-US" dirty="0" err="1" smtClean="0"/>
              <a:t>от</a:t>
            </a:r>
            <a:r>
              <a:rPr lang="en-US" dirty="0" smtClean="0"/>
              <a:t> Monthly Reach, % </a:t>
            </a:r>
            <a:r>
              <a:rPr lang="en-US" dirty="0" err="1" smtClean="0"/>
              <a:t>от</a:t>
            </a:r>
            <a:r>
              <a:rPr lang="en-US" dirty="0" smtClean="0"/>
              <a:t> Average Weekly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06807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0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663961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93814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err="1" smtClean="0"/>
              <a:t>Россия</a:t>
            </a:r>
            <a:r>
              <a:rPr lang="en-US" dirty="0" smtClean="0"/>
              <a:t> 0+, </a:t>
            </a:r>
            <a:r>
              <a:rPr lang="en-US" dirty="0" err="1" smtClean="0"/>
              <a:t>Июль</a:t>
            </a:r>
            <a:r>
              <a:rPr lang="en-US" dirty="0" smtClean="0"/>
              <a:t> 2017, % </a:t>
            </a:r>
            <a:r>
              <a:rPr lang="en-US" dirty="0" err="1" smtClean="0"/>
              <a:t>от</a:t>
            </a:r>
            <a:r>
              <a:rPr lang="en-US" dirty="0" smtClean="0"/>
              <a:t> Monthly Reach, % </a:t>
            </a:r>
            <a:r>
              <a:rPr lang="en-US" dirty="0" err="1" smtClean="0"/>
              <a:t>от</a:t>
            </a:r>
            <a:r>
              <a:rPr lang="en-US" dirty="0" smtClean="0"/>
              <a:t> Average Weekly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3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909733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4430418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Июль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3426804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4159675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Июль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98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pPr eaLnBrk="1" hangingPunct="1"/>
            <a:r>
              <a:rPr lang="ru-RU" dirty="0">
                <a:latin typeface="Arial (Заголовки)"/>
              </a:rPr>
              <a:t>Аудитория </a:t>
            </a:r>
            <a:r>
              <a:rPr lang="en-US" dirty="0">
                <a:latin typeface="Arial (Заголовки)"/>
              </a:rPr>
              <a:t>Drive.ru</a:t>
            </a:r>
            <a:r>
              <a:rPr lang="ru-RU" dirty="0">
                <a:latin typeface="Arial (Заголовки)"/>
              </a:rPr>
              <a:t/>
            </a:r>
            <a:br>
              <a:rPr lang="ru-RU" dirty="0">
                <a:latin typeface="Arial (Заголовки)"/>
              </a:rPr>
            </a:br>
            <a:r>
              <a:rPr lang="ru-RU" dirty="0" smtClean="0">
                <a:latin typeface="Arial (Заголовки)"/>
              </a:rPr>
              <a:t>Июль </a:t>
            </a:r>
            <a:r>
              <a:rPr lang="ru-RU" dirty="0">
                <a:latin typeface="Arial (Заголовки)"/>
              </a:rPr>
              <a:t>2017,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303145"/>
              </p:ext>
            </p:extLst>
          </p:nvPr>
        </p:nvGraphicFramePr>
        <p:xfrm>
          <a:off x="179388" y="1011157"/>
          <a:ext cx="4806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размера выборки значение не является статистически валидным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19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dirty="0" smtClean="0"/>
              <a:t>Динамика аудитории </a:t>
            </a:r>
            <a:r>
              <a:rPr lang="en-US" dirty="0" smtClean="0"/>
              <a:t>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30928724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75026026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407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146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dirty="0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47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69030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0428183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/>
              <a:t>Россия 0+, Июль 2017, % от </a:t>
            </a:r>
            <a:r>
              <a:rPr lang="ru-RU" dirty="0" err="1" smtClean="0"/>
              <a:t>Monthly</a:t>
            </a:r>
            <a:r>
              <a:rPr lang="ru-RU" dirty="0" smtClean="0"/>
              <a:t> </a:t>
            </a:r>
            <a:r>
              <a:rPr lang="ru-RU" dirty="0" err="1" smtClean="0"/>
              <a:t>Reach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9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458669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2992359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3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85244660"/>
              </p:ext>
            </p:extLst>
          </p:nvPr>
        </p:nvGraphicFramePr>
        <p:xfrm>
          <a:off x="445434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1879568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2614820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32095335"/>
              </p:ext>
            </p:extLst>
          </p:nvPr>
        </p:nvGraphicFramePr>
        <p:xfrm>
          <a:off x="3541713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2260523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9057299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5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1167996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9350370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15006</TotalTime>
  <Words>595</Words>
  <Application>Microsoft Office PowerPoint</Application>
  <PresentationFormat>Экран (4:3)</PresentationFormat>
  <Paragraphs>238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(Заголовки)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 Drive.ru Июль 2017 </vt:lpstr>
      <vt:lpstr>Аудитория Drive.ru Июль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Мария Самылова</cp:lastModifiedBy>
  <cp:revision>456</cp:revision>
  <dcterms:created xsi:type="dcterms:W3CDTF">2012-03-23T16:33:37Z</dcterms:created>
  <dcterms:modified xsi:type="dcterms:W3CDTF">2017-09-01T15:37:24Z</dcterms:modified>
</cp:coreProperties>
</file>