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69" d="100"/>
          <a:sy n="69" d="100"/>
        </p:scale>
        <p:origin x="1512" y="66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Лист1!$A$2:$A$57</c:f>
              <c:numCache>
                <c:formatCode>[$-419]mmm\ \'yy;@</c:formatCode>
                <c:ptCount val="56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  <c:pt idx="55">
                  <c:v>42887</c:v>
                </c:pt>
              </c:numCache>
            </c:numRef>
          </c:cat>
          <c:val>
            <c:numRef>
              <c:f>Лист1!$B$2:$B$57</c:f>
              <c:numCache>
                <c:formatCode>0.0</c:formatCode>
                <c:ptCount val="56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  <c:pt idx="52">
                  <c:v>403.5</c:v>
                </c:pt>
                <c:pt idx="53">
                  <c:v>358.7</c:v>
                </c:pt>
                <c:pt idx="54">
                  <c:v>342.1</c:v>
                </c:pt>
                <c:pt idx="55">
                  <c:v>366.8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A-4066-99DE-1EEA953177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Лист1!$A$2:$A$57</c:f>
              <c:numCache>
                <c:formatCode>[$-419]mmm\ \'yy;@</c:formatCode>
                <c:ptCount val="56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  <c:pt idx="54">
                  <c:v>42856</c:v>
                </c:pt>
                <c:pt idx="55">
                  <c:v>42887</c:v>
                </c:pt>
              </c:numCache>
            </c:numRef>
          </c:cat>
          <c:val>
            <c:numRef>
              <c:f>Лист1!$C$2:$C$57</c:f>
              <c:numCache>
                <c:formatCode>0.0</c:formatCode>
                <c:ptCount val="56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  <c:pt idx="52">
                  <c:v>149.30000000000001</c:v>
                </c:pt>
                <c:pt idx="53">
                  <c:v>130.5</c:v>
                </c:pt>
                <c:pt idx="54">
                  <c:v>142.6</c:v>
                </c:pt>
                <c:pt idx="55">
                  <c:v>136.5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A-4066-99DE-1EEA95317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32352"/>
        <c:axId val="180132744"/>
      </c:lineChart>
      <c:dateAx>
        <c:axId val="18013235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132744"/>
        <c:crosses val="autoZero"/>
        <c:auto val="1"/>
        <c:lblOffset val="100"/>
        <c:baseTimeUnit val="months"/>
        <c:majorUnit val="1"/>
        <c:majorTimeUnit val="months"/>
      </c:dateAx>
      <c:valAx>
        <c:axId val="1801327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1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1F-4121-8EEA-471F26EF759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1F-4121-8EEA-471F26EF759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1F-4121-8EEA-471F26EF75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30.7</c:v>
                </c:pt>
                <c:pt idx="1">
                  <c:v>39.700000000000003</c:v>
                </c:pt>
                <c:pt idx="2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C-4504-9CEB-F1A4F3F0C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1F-4121-8EEA-471F26EF759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1F-4121-8EEA-471F26EF759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1F-4121-8EEA-471F26EF75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45.2</c:v>
                </c:pt>
                <c:pt idx="2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C-4504-9CEB-F1A4F3F0CD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1F-4121-8EEA-471F26EF759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1F-4121-8EEA-471F26EF759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1F-4121-8EEA-471F26EF75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20.2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C-4504-9CEB-F1A4F3F0CD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3432768"/>
        <c:axId val="183433160"/>
      </c:barChart>
      <c:catAx>
        <c:axId val="1834327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3433160"/>
        <c:crosses val="autoZero"/>
        <c:auto val="1"/>
        <c:lblAlgn val="ctr"/>
        <c:lblOffset val="100"/>
        <c:tickLblSkip val="1"/>
        <c:noMultiLvlLbl val="0"/>
      </c:catAx>
      <c:valAx>
        <c:axId val="1834331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34327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ED-4D9E-A3D5-2610D264B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A-4784-B31B-297551F19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ED-4D9E-A3D5-2610D264B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A-4784-B31B-297551F19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1ED-4D9E-A3D5-2610D264B4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B6A-4784-B31B-297551F19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3433944"/>
        <c:axId val="183434336"/>
      </c:barChart>
      <c:catAx>
        <c:axId val="183433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434336"/>
        <c:crosses val="autoZero"/>
        <c:auto val="1"/>
        <c:lblAlgn val="ctr"/>
        <c:lblOffset val="100"/>
        <c:noMultiLvlLbl val="0"/>
      </c:catAx>
      <c:valAx>
        <c:axId val="183434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3433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1C-4006-989E-1426CC6ECF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D1C-4006-989E-1426CC6ECF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D1C-4006-989E-1426CC6ECF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30.7</c:v>
                </c:pt>
                <c:pt idx="1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C-4504-9CEB-F1A4F3F0C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D1C-4006-989E-1426CC6ECF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D1C-4006-989E-1426CC6ECF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D1C-4006-989E-1426CC6ECF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42.6</c:v>
                </c:pt>
                <c:pt idx="1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C-4504-9CEB-F1A4F3F0CD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D1C-4006-989E-1426CC6ECF9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D1C-4006-989E-1426CC6ECF9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D1C-4006-989E-1426CC6ECF9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20.2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C-4504-9CEB-F1A4F3F0CD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3435120"/>
        <c:axId val="183828352"/>
      </c:barChart>
      <c:catAx>
        <c:axId val="1834351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3828352"/>
        <c:crosses val="autoZero"/>
        <c:auto val="1"/>
        <c:lblAlgn val="ctr"/>
        <c:lblOffset val="100"/>
        <c:tickLblSkip val="1"/>
        <c:noMultiLvlLbl val="0"/>
      </c:catAx>
      <c:valAx>
        <c:axId val="1838283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34351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652-4B7D-B423-DEFCB06249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A-4784-B31B-297551F19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52-4B7D-B423-DEFCB06249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A-4784-B31B-297551F19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652-4B7D-B423-DEFCB06249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B6A-4784-B31B-297551F19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3829136"/>
        <c:axId val="183829528"/>
      </c:barChart>
      <c:catAx>
        <c:axId val="183829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829528"/>
        <c:crosses val="autoZero"/>
        <c:auto val="1"/>
        <c:lblAlgn val="ctr"/>
        <c:lblOffset val="100"/>
        <c:noMultiLvlLbl val="0"/>
      </c:catAx>
      <c:valAx>
        <c:axId val="183829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3829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9787-4449-82D6-F5CC652CBF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787-4449-82D6-F5CC652CBF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787-4449-82D6-F5CC652CBF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9787-4449-82D6-F5CC652CBF3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9787-4449-82D6-F5CC652CBF3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9787-4449-82D6-F5CC652CBF3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9787-4449-82D6-F5CC652CBF3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9787-4449-82D6-F5CC652CBF3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9787-4449-82D6-F5CC652CBF3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9787-4449-82D6-F5CC652CBF3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9787-4449-82D6-F5CC652CBF3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9787-4449-82D6-F5CC652CBF3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9787-4449-82D6-F5CC652CBF3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9787-4449-82D6-F5CC652CBF3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9787-4449-82D6-F5CC652CBF3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9787-4449-82D6-F5CC652CBF3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9787-4449-82D6-F5CC652CBF3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9787-4449-82D6-F5CC652CBF3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9787-4449-82D6-F5CC652CBF3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9787-4449-82D6-F5CC652CBF36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9787-4449-82D6-F5CC652CBF3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9787-4449-82D6-F5CC652CBF3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9787-4449-82D6-F5CC652CBF3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9787-4449-82D6-F5CC652CBF3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9787-4449-82D6-F5CC652CBF3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9787-4449-82D6-F5CC652CBF3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9787-4449-82D6-F5CC652CBF3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9787-4449-82D6-F5CC652CBF36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9787-4449-82D6-F5CC652CBF3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9787-4449-82D6-F5CC652CBF3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9787-4449-82D6-F5CC652CBF36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9787-4449-82D6-F5CC652CBF3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9787-4449-82D6-F5CC652CBF3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9787-4449-82D6-F5CC652CBF36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9787-4449-82D6-F5CC652CBF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9787-4449-82D6-F5CC652CBF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9787-4449-82D6-F5CC652CBF36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9787-4449-82D6-F5CC652CBF36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9787-4449-82D6-F5CC652CBF36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9787-4449-82D6-F5CC652CBF36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9787-4449-82D6-F5CC652CBF36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9787-4449-82D6-F5CC652CBF36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9787-4449-82D6-F5CC652CBF36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9787-4449-82D6-F5CC652CBF36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9787-4449-82D6-F5CC652CBF36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9787-4449-82D6-F5CC652CBF36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9787-4449-82D6-F5CC652CBF36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9787-4449-82D6-F5CC652CBF36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9787-4449-82D6-F5CC652CBF36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9787-4449-82D6-F5CC652CBF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0" formatCode="0.0">
                  <c:v>11.2</c:v>
                </c:pt>
                <c:pt idx="2" formatCode="0.0">
                  <c:v>10.9</c:v>
                </c:pt>
                <c:pt idx="4" formatCode="0.0">
                  <c:v>15.2</c:v>
                </c:pt>
                <c:pt idx="5" formatCode="0.0">
                  <c:v>16.100000000000001</c:v>
                </c:pt>
                <c:pt idx="6" formatCode="0.0">
                  <c:v>24.7</c:v>
                </c:pt>
                <c:pt idx="7" formatCode="0.0">
                  <c:v>19.3</c:v>
                </c:pt>
                <c:pt idx="8" formatCode="0.0">
                  <c:v>8.6</c:v>
                </c:pt>
                <c:pt idx="10" formatCode="0.0">
                  <c:v>9.5</c:v>
                </c:pt>
                <c:pt idx="12" formatCode="0.0">
                  <c:v>15.1</c:v>
                </c:pt>
                <c:pt idx="13" formatCode="0.0">
                  <c:v>15.5</c:v>
                </c:pt>
                <c:pt idx="14" formatCode="0.0">
                  <c:v>30.3</c:v>
                </c:pt>
                <c:pt idx="15" formatCode="0.0">
                  <c:v>15.2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9787-4449-82D6-F5CC652CB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3830312"/>
        <c:axId val="183830704"/>
      </c:bubbleChart>
      <c:valAx>
        <c:axId val="1838303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83830704"/>
        <c:crosses val="autoZero"/>
        <c:crossBetween val="midCat"/>
      </c:valAx>
      <c:valAx>
        <c:axId val="183830704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38303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A7-46B1-B3D2-38C85D12E3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BA7-46B1-B3D2-38C85D12E3F8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FBA7-46B1-B3D2-38C85D12E3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BA7-46B1-B3D2-38C85D12E3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FBA7-46B1-B3D2-38C85D12E3F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FBA7-46B1-B3D2-38C85D12E3F8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FBA7-46B1-B3D2-38C85D12E3F8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BA7-46B1-B3D2-38C85D12E3F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FBA7-46B1-B3D2-38C85D12E3F8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FBA7-46B1-B3D2-38C85D12E3F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FBA7-46B1-B3D2-38C85D12E3F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FBA7-46B1-B3D2-38C85D12E3F8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FBA7-46B1-B3D2-38C85D12E3F8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FBA7-46B1-B3D2-38C85D12E3F8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FBA7-46B1-B3D2-38C85D12E3F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FBA7-46B1-B3D2-38C85D12E3F8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FBA7-46B1-B3D2-38C85D12E3F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FBA7-46B1-B3D2-38C85D12E3F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FBA7-46B1-B3D2-38C85D12E3F8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FBA7-46B1-B3D2-38C85D12E3F8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FBA7-46B1-B3D2-38C85D12E3F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FBA7-46B1-B3D2-38C85D12E3F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FBA7-46B1-B3D2-38C85D12E3F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FBA7-46B1-B3D2-38C85D12E3F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FBA7-46B1-B3D2-38C85D12E3F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FBA7-46B1-B3D2-38C85D12E3F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FBA7-46B1-B3D2-38C85D12E3F8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FBA7-46B1-B3D2-38C85D12E3F8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FBA7-46B1-B3D2-38C85D12E3F8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FBA7-46B1-B3D2-38C85D12E3F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FBA7-46B1-B3D2-38C85D12E3F8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FBA7-46B1-B3D2-38C85D12E3F8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FBA7-46B1-B3D2-38C85D12E3F8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FBA7-46B1-B3D2-38C85D12E3F8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FBA7-46B1-B3D2-38C85D12E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FBA7-46B1-B3D2-38C85D12E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FBA7-46B1-B3D2-38C85D12E3F8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FBA7-46B1-B3D2-38C85D12E3F8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FBA7-46B1-B3D2-38C85D12E3F8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FBA7-46B1-B3D2-38C85D12E3F8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FBA7-46B1-B3D2-38C85D12E3F8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FBA7-46B1-B3D2-38C85D12E3F8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FBA7-46B1-B3D2-38C85D12E3F8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FBA7-46B1-B3D2-38C85D12E3F8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FBA7-46B1-B3D2-38C85D12E3F8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FBA7-46B1-B3D2-38C85D12E3F8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FBA7-46B1-B3D2-38C85D12E3F8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FBA7-46B1-B3D2-38C85D12E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3.6</c:v>
                </c:pt>
                <c:pt idx="3" formatCode="0.0">
                  <c:v>6.6</c:v>
                </c:pt>
                <c:pt idx="4" formatCode="0.0">
                  <c:v>13.2</c:v>
                </c:pt>
                <c:pt idx="5" formatCode="0.0">
                  <c:v>57.2</c:v>
                </c:pt>
                <c:pt idx="6" formatCode="0.0">
                  <c:v>16.7</c:v>
                </c:pt>
                <c:pt idx="9" formatCode="0.0">
                  <c:v>4.4000000000000004</c:v>
                </c:pt>
                <c:pt idx="10" formatCode="0.0">
                  <c:v>8.1</c:v>
                </c:pt>
                <c:pt idx="11" formatCode="0.0">
                  <c:v>15.2</c:v>
                </c:pt>
                <c:pt idx="12" formatCode="0.0">
                  <c:v>53.8</c:v>
                </c:pt>
                <c:pt idx="13" formatCode="0.0">
                  <c:v>15.5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FBA7-46B1-B3D2-38C85D12E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3860480"/>
        <c:axId val="184052544"/>
      </c:bubbleChart>
      <c:valAx>
        <c:axId val="1838604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84052544"/>
        <c:crosses val="autoZero"/>
        <c:crossBetween val="midCat"/>
      </c:valAx>
      <c:valAx>
        <c:axId val="184052544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38604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D8-4EE5-90FF-D4DBAF0BDB5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D8-4EE5-90FF-D4DBAF0BDB5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4D8-4EE5-90FF-D4DBAF0BDB5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D8-4EE5-90FF-D4DBAF0BDB5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4D8-4EE5-90FF-D4DBAF0BDB5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D8-4EE5-90FF-D4DBAF0BDB5C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4D8-4EE5-90FF-D4DBAF0BDB5C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D8-4EE5-90FF-D4DBAF0BDB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3-4A5D-B701-0E4FE631BF1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4D8-4EE5-90FF-D4DBAF0BDB5C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D8-4EE5-90FF-D4DBAF0BDB5C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4D8-4EE5-90FF-D4DBAF0BDB5C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D8-4EE5-90FF-D4DBAF0BDB5C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4D8-4EE5-90FF-D4DBAF0BDB5C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4D8-4EE5-90FF-D4DBAF0BDB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55.7</c:v>
                </c:pt>
                <c:pt idx="1">
                  <c:v>111.1</c:v>
                </c:pt>
                <c:pt idx="2">
                  <c:v>56.7</c:v>
                </c:pt>
                <c:pt idx="3">
                  <c:v>55.5</c:v>
                </c:pt>
                <c:pt idx="5">
                  <c:v>35</c:v>
                </c:pt>
                <c:pt idx="7">
                  <c:v>31.7</c:v>
                </c:pt>
                <c:pt idx="9">
                  <c:v>56.7</c:v>
                </c:pt>
                <c:pt idx="10">
                  <c:v>197.4</c:v>
                </c:pt>
                <c:pt idx="11">
                  <c:v>55.8</c:v>
                </c:pt>
                <c:pt idx="12">
                  <c:v>29.8</c:v>
                </c:pt>
                <c:pt idx="1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A5D-B701-0E4FE631B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0726512"/>
        <c:axId val="310726904"/>
      </c:barChart>
      <c:catAx>
        <c:axId val="310726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0726904"/>
        <c:crosses val="autoZero"/>
        <c:auto val="1"/>
        <c:lblAlgn val="ctr"/>
        <c:lblOffset val="100"/>
        <c:noMultiLvlLbl val="0"/>
      </c:catAx>
      <c:valAx>
        <c:axId val="3107269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07265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BD-4809-9F00-DEF02BCBAF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BD-4809-9F00-DEF02BCBAF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BD-4809-9F00-DEF02BCBAF7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BD-4809-9F00-DEF02BCBAF7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BD-4809-9F00-DEF02BCBAF7A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BD-4809-9F00-DEF02BCBAF7A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BD-4809-9F00-DEF02BCBAF7A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BD-4809-9F00-DEF02BCBAF7A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BD-4809-9F00-DEF02BCBAF7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BD-4809-9F00-DEF02BCBAF7A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BD-4809-9F00-DEF02BCBAF7A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BD-4809-9F00-DEF02BCBAF7A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BD-4809-9F00-DEF02BCBAF7A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ABD-4809-9F00-DEF02BCBAF7A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BD-4809-9F00-DEF02BCBAF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161</c:v>
                </c:pt>
                <c:pt idx="1">
                  <c:v>258</c:v>
                </c:pt>
                <c:pt idx="2">
                  <c:v>157</c:v>
                </c:pt>
                <c:pt idx="3">
                  <c:v>89</c:v>
                </c:pt>
                <c:pt idx="5">
                  <c:v>82</c:v>
                </c:pt>
                <c:pt idx="7">
                  <c:v>41</c:v>
                </c:pt>
                <c:pt idx="9">
                  <c:v>152</c:v>
                </c:pt>
                <c:pt idx="10">
                  <c:v>286</c:v>
                </c:pt>
                <c:pt idx="11">
                  <c:v>119</c:v>
                </c:pt>
                <c:pt idx="12">
                  <c:v>41</c:v>
                </c:pt>
                <c:pt idx="13">
                  <c:v>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B12-42DD-A978-E7DB0B7A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0816624"/>
        <c:axId val="310817016"/>
      </c:barChart>
      <c:catAx>
        <c:axId val="31081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0817016"/>
        <c:crossesAt val="100"/>
        <c:auto val="1"/>
        <c:lblAlgn val="ctr"/>
        <c:lblOffset val="100"/>
        <c:noMultiLvlLbl val="0"/>
      </c:catAx>
      <c:valAx>
        <c:axId val="310817016"/>
        <c:scaling>
          <c:orientation val="minMax"/>
          <c:max val="320"/>
          <c:min val="-120"/>
        </c:scaling>
        <c:delete val="1"/>
        <c:axPos val="t"/>
        <c:numFmt formatCode="0" sourceLinked="1"/>
        <c:majorTickMark val="out"/>
        <c:minorTickMark val="none"/>
        <c:tickLblPos val="none"/>
        <c:crossAx val="31081662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B1-4D42-A53D-C53B902F6B9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B1-4D42-A53D-C53B902F6B9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EB1-4D42-A53D-C53B902F6B9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B1-4D42-A53D-C53B902F6B9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EB1-4D42-A53D-C53B902F6B9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EB1-4D42-A53D-C53B902F6B94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EB1-4D42-A53D-C53B902F6B94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EB1-4D42-A53D-C53B902F6B9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3-4A5D-B701-0E4FE631BF1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EB1-4D42-A53D-C53B902F6B94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EB1-4D42-A53D-C53B902F6B94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EB1-4D42-A53D-C53B902F6B94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EB1-4D42-A53D-C53B902F6B94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EB1-4D42-A53D-C53B902F6B94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EB1-4D42-A53D-C53B902F6B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55.7</c:v>
                </c:pt>
                <c:pt idx="1">
                  <c:v>111.1</c:v>
                </c:pt>
                <c:pt idx="2">
                  <c:v>56.7</c:v>
                </c:pt>
                <c:pt idx="3">
                  <c:v>55.5</c:v>
                </c:pt>
                <c:pt idx="5">
                  <c:v>35</c:v>
                </c:pt>
                <c:pt idx="7">
                  <c:v>31.7</c:v>
                </c:pt>
                <c:pt idx="9">
                  <c:v>56.7</c:v>
                </c:pt>
                <c:pt idx="10">
                  <c:v>197.4</c:v>
                </c:pt>
                <c:pt idx="11">
                  <c:v>55.8</c:v>
                </c:pt>
                <c:pt idx="12">
                  <c:v>29.8</c:v>
                </c:pt>
                <c:pt idx="1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A5D-B701-0E4FE631B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1171624"/>
        <c:axId val="311172016"/>
      </c:barChart>
      <c:catAx>
        <c:axId val="311171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1172016"/>
        <c:crosses val="autoZero"/>
        <c:auto val="1"/>
        <c:lblAlgn val="ctr"/>
        <c:lblOffset val="100"/>
        <c:noMultiLvlLbl val="0"/>
      </c:catAx>
      <c:valAx>
        <c:axId val="31117201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117162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29-423D-A83E-8BCCCE88995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29-423D-A83E-8BCCCE88995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429-423D-A83E-8BCCCE88995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429-423D-A83E-8BCCCE88995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429-423D-A83E-8BCCCE88995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29-423D-A83E-8BCCCE88995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429-423D-A83E-8BCCCE88995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429-423D-A83E-8BCCCE88995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429-423D-A83E-8BCCCE88995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429-423D-A83E-8BCCCE88995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429-423D-A83E-8BCCCE88995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429-423D-A83E-8BCCCE88995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429-423D-A83E-8BCCCE88995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429-423D-A83E-8BCCCE88995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429-423D-A83E-8BCCCE88995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144</c:v>
                </c:pt>
                <c:pt idx="1">
                  <c:v>232</c:v>
                </c:pt>
                <c:pt idx="2">
                  <c:v>144</c:v>
                </c:pt>
                <c:pt idx="3">
                  <c:v>105</c:v>
                </c:pt>
                <c:pt idx="5">
                  <c:v>76</c:v>
                </c:pt>
                <c:pt idx="7">
                  <c:v>47</c:v>
                </c:pt>
                <c:pt idx="9">
                  <c:v>101</c:v>
                </c:pt>
                <c:pt idx="10">
                  <c:v>202</c:v>
                </c:pt>
                <c:pt idx="11">
                  <c:v>92</c:v>
                </c:pt>
                <c:pt idx="12">
                  <c:v>60</c:v>
                </c:pt>
                <c:pt idx="13">
                  <c:v>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B12-42DD-A978-E7DB0B7A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1173192"/>
        <c:axId val="311173976"/>
      </c:barChart>
      <c:catAx>
        <c:axId val="311173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1173976"/>
        <c:crossesAt val="100"/>
        <c:auto val="1"/>
        <c:lblAlgn val="ctr"/>
        <c:lblOffset val="100"/>
        <c:noMultiLvlLbl val="0"/>
      </c:catAx>
      <c:valAx>
        <c:axId val="31117397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11731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10.5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F-4650-A2C0-3D376A2C8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</c:v>
                </c:pt>
                <c:pt idx="2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F-4650-A2C0-3D376A2C8C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10.8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F-4650-A2C0-3D376A2C8C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14.3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CF-4650-A2C0-3D376A2C8CE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CF-4650-A2C0-3D376A2C8CE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12.5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CF-4650-A2C0-3D376A2C8CE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CF-4650-A2C0-3D376A2C8CE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661-48EA-915C-9D05F8FDDFB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661-48EA-915C-9D05F8FDDFB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661-48EA-915C-9D05F8FDDF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18.3</c:v>
                </c:pt>
                <c:pt idx="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CF-4650-A2C0-3D376A2C8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0133528"/>
        <c:axId val="180133920"/>
      </c:barChart>
      <c:catAx>
        <c:axId val="1801335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133920"/>
        <c:crosses val="autoZero"/>
        <c:auto val="1"/>
        <c:lblAlgn val="ctr"/>
        <c:lblOffset val="100"/>
        <c:tickLblSkip val="1"/>
        <c:noMultiLvlLbl val="0"/>
      </c:catAx>
      <c:valAx>
        <c:axId val="180133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133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3-486E-881F-9A0308333A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3-486E-881F-9A0308333A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3-486E-881F-9A0308333A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3-486E-881F-9A0308333A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C93-486E-881F-9A0308333A8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3-486E-881F-9A0308333A8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FC93-486E-881F-9A0308333A8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C0-4C91-A370-3C02A0F70C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93-486E-881F-9A0308333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0706320"/>
        <c:axId val="180706712"/>
      </c:barChart>
      <c:catAx>
        <c:axId val="180706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0706712"/>
        <c:crosses val="autoZero"/>
        <c:auto val="1"/>
        <c:lblAlgn val="ctr"/>
        <c:lblOffset val="100"/>
        <c:noMultiLvlLbl val="0"/>
      </c:catAx>
      <c:valAx>
        <c:axId val="180706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070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F-4650-A2C0-3D376A2C8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11.8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F-4650-A2C0-3D376A2C8C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F-4650-A2C0-3D376A2C8C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CF-4650-A2C0-3D376A2C8CE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CF-4650-A2C0-3D376A2C8CE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CF-4650-A2C0-3D376A2C8CE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CF-4650-A2C0-3D376A2C8CE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6FE-47BE-B836-452CCA0565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6FE-47BE-B836-452CCA0565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6FE-47BE-B836-452CCA0565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CF-4650-A2C0-3D376A2C8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0707888"/>
        <c:axId val="180707104"/>
      </c:barChart>
      <c:catAx>
        <c:axId val="1807078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707104"/>
        <c:crosses val="autoZero"/>
        <c:auto val="1"/>
        <c:lblAlgn val="ctr"/>
        <c:lblOffset val="100"/>
        <c:tickLblSkip val="1"/>
        <c:noMultiLvlLbl val="0"/>
      </c:catAx>
      <c:valAx>
        <c:axId val="1807071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707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3-486E-881F-9A0308333A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3-486E-881F-9A0308333A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3-486E-881F-9A0308333A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3-486E-881F-9A0308333A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C93-486E-881F-9A0308333A8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3-486E-881F-9A0308333A8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FC93-486E-881F-9A0308333A8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BC9-4E06-8DD3-365EAD2DCE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93-486E-881F-9A0308333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0709064"/>
        <c:axId val="180709456"/>
      </c:barChart>
      <c:catAx>
        <c:axId val="180709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0709456"/>
        <c:crosses val="autoZero"/>
        <c:auto val="1"/>
        <c:lblAlgn val="ctr"/>
        <c:lblOffset val="100"/>
        <c:noMultiLvlLbl val="0"/>
      </c:catAx>
      <c:valAx>
        <c:axId val="1807094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0709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15.4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0-44E4-81BA-5B23030BDE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26.7</c:v>
                </c:pt>
                <c:pt idx="2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0-44E4-81BA-5B23030BDE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12.8</c:v>
                </c:pt>
                <c:pt idx="1">
                  <c:v>16.600000000000001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0-44E4-81BA-5B23030BDE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13.5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0-44E4-81BA-5B23030BDE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12.4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0-44E4-81BA-5B23030BDE0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40-44E4-81BA-5B23030BDE0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423-47DB-9E7F-7EC4712B6A7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423-47DB-9E7F-7EC4712B6A7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423-47DB-9E7F-7EC4712B6A7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40-44E4-81BA-5B23030BD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0835448"/>
        <c:axId val="180835840"/>
      </c:barChart>
      <c:catAx>
        <c:axId val="1808354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835840"/>
        <c:crosses val="autoZero"/>
        <c:auto val="1"/>
        <c:lblAlgn val="ctr"/>
        <c:lblOffset val="100"/>
        <c:tickLblSkip val="1"/>
        <c:noMultiLvlLbl val="0"/>
      </c:catAx>
      <c:valAx>
        <c:axId val="1808358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8354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C-4E85-A9C6-DEB024A870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C-4E85-A9C6-DEB024A870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C-4E85-A9C6-DEB024A870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C-4E85-A9C6-DEB024A870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C-4E85-A9C6-DEB024A870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22C-4E85-A9C6-DEB024A870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BF4-45BD-A79E-CFB335F5FE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322C-4E85-A9C6-DEB024A87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0836624"/>
        <c:axId val="180837016"/>
      </c:barChart>
      <c:catAx>
        <c:axId val="180836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0837016"/>
        <c:crosses val="autoZero"/>
        <c:auto val="1"/>
        <c:lblAlgn val="ctr"/>
        <c:lblOffset val="100"/>
        <c:noMultiLvlLbl val="0"/>
      </c:catAx>
      <c:valAx>
        <c:axId val="180837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0836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10.199999999999999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0-44E4-81BA-5B23030BDE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18.8</c:v>
                </c:pt>
                <c:pt idx="1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0-44E4-81BA-5B23030BDE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12.8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0-44E4-81BA-5B23030BDE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19.7</c:v>
                </c:pt>
                <c:pt idx="1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0-44E4-81BA-5B23030BDE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12.6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0-44E4-81BA-5B23030BDE0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4.7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40-44E4-81BA-5B23030BDE0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D3D-4463-97F3-54BDD901FC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D3D-4463-97F3-54BDD901FC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D3D-4463-97F3-54BDD901FC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19.5</c:v>
                </c:pt>
                <c:pt idx="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40-44E4-81BA-5B23030BD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0837800"/>
        <c:axId val="180838192"/>
      </c:barChart>
      <c:catAx>
        <c:axId val="18083780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838192"/>
        <c:crosses val="autoZero"/>
        <c:auto val="1"/>
        <c:lblAlgn val="ctr"/>
        <c:lblOffset val="100"/>
        <c:tickLblSkip val="1"/>
        <c:noMultiLvlLbl val="0"/>
      </c:catAx>
      <c:valAx>
        <c:axId val="1808381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83780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C-4E85-A9C6-DEB024A870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C-4E85-A9C6-DEB024A870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C-4E85-A9C6-DEB024A870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C-4E85-A9C6-DEB024A870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C-4E85-A9C6-DEB024A870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22C-4E85-A9C6-DEB024A870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A30-4789-921A-690C73F2F9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322C-4E85-A9C6-DEB024A87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3431592"/>
        <c:axId val="183431984"/>
      </c:barChart>
      <c:catAx>
        <c:axId val="183431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3431984"/>
        <c:crosses val="autoZero"/>
        <c:auto val="1"/>
        <c:lblAlgn val="ctr"/>
        <c:lblOffset val="100"/>
        <c:noMultiLvlLbl val="0"/>
      </c:catAx>
      <c:valAx>
        <c:axId val="18343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3431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28/07/2017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5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3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9964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058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8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8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773799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48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1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2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7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88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1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2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4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3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3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30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9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1264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49882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996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5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3973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271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843389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09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18920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93513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698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83804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931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302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8508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02778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2793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8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4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8086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2470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03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14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37252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55372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81266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64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55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5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Drive.ru</a:t>
            </a:r>
            <a:br>
              <a:rPr lang="en-US" smtClean="0"/>
            </a:br>
            <a:r>
              <a:rPr lang="ru-RU" smtClean="0"/>
              <a:t>Июнь 2017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3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6758148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Monthly Reach, % от 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22906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5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1917275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16726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Monthly Reach, % от 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0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212226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4398895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Июнь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585577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2345798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Июнь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6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 smtClean="0">
                <a:latin typeface="Arial (Заголовки)"/>
              </a:rPr>
              <a:t>Июнь </a:t>
            </a:r>
            <a:r>
              <a:rPr lang="ru-RU" dirty="0">
                <a:latin typeface="Arial (Заголовки)"/>
              </a:rPr>
              <a:t>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696898"/>
              </p:ext>
            </p:extLst>
          </p:nvPr>
        </p:nvGraphicFramePr>
        <p:xfrm>
          <a:off x="179388" y="1011157"/>
          <a:ext cx="4806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100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74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02368914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18318703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367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137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752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8965528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657955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1418090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2261916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15929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6190771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015249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2847771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2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44309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1635186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Июнь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8891879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1057675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Июнь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3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14978</TotalTime>
  <Words>699</Words>
  <Application>Microsoft Office PowerPoint</Application>
  <PresentationFormat>Экран (4:3)</PresentationFormat>
  <Paragraphs>333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Drive.ru Июнь 2017 </vt:lpstr>
      <vt:lpstr>Аудитория Drive.ru Июнь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Елизавета Петросянц</cp:lastModifiedBy>
  <cp:revision>452</cp:revision>
  <dcterms:created xsi:type="dcterms:W3CDTF">2012-03-23T16:33:37Z</dcterms:created>
  <dcterms:modified xsi:type="dcterms:W3CDTF">2017-07-28T11:32:27Z</dcterms:modified>
</cp:coreProperties>
</file>