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Лист1!$A$2:$A$50</c:f>
              <c:numCache>
                <c:formatCode>[$-419]mmm\ \'yy;@</c:formatCode>
                <c:ptCount val="49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</c:numCache>
            </c:numRef>
          </c:cat>
          <c:val>
            <c:numRef>
              <c:f>Лист1!$B$2:$B$50</c:f>
              <c:numCache>
                <c:formatCode>0.0</c:formatCode>
                <c:ptCount val="49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  <c:pt idx="38">
                  <c:v>544.1</c:v>
                </c:pt>
                <c:pt idx="39">
                  <c:v>587.6</c:v>
                </c:pt>
                <c:pt idx="40">
                  <c:v>624.1</c:v>
                </c:pt>
                <c:pt idx="41">
                  <c:v>582.4</c:v>
                </c:pt>
                <c:pt idx="42">
                  <c:v>617.79999999999995</c:v>
                </c:pt>
                <c:pt idx="43">
                  <c:v>576.5</c:v>
                </c:pt>
                <c:pt idx="44">
                  <c:v>580.5</c:v>
                </c:pt>
                <c:pt idx="45">
                  <c:v>489.5</c:v>
                </c:pt>
                <c:pt idx="46">
                  <c:v>515.4</c:v>
                </c:pt>
                <c:pt idx="47">
                  <c:v>462.8</c:v>
                </c:pt>
                <c:pt idx="48">
                  <c:v>473.9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Лист1!$A$2:$A$50</c:f>
              <c:numCache>
                <c:formatCode>[$-419]mmm\ \'yy;@</c:formatCode>
                <c:ptCount val="49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</c:numCache>
            </c:numRef>
          </c:cat>
          <c:val>
            <c:numRef>
              <c:f>Лист1!$C$2:$C$50</c:f>
              <c:numCache>
                <c:formatCode>0.0</c:formatCode>
                <c:ptCount val="49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  <c:pt idx="38">
                  <c:v>198.3</c:v>
                </c:pt>
                <c:pt idx="39">
                  <c:v>251.1</c:v>
                </c:pt>
                <c:pt idx="40">
                  <c:v>215</c:v>
                </c:pt>
                <c:pt idx="41">
                  <c:v>219.5</c:v>
                </c:pt>
                <c:pt idx="42">
                  <c:v>239.9</c:v>
                </c:pt>
                <c:pt idx="43">
                  <c:v>221.4</c:v>
                </c:pt>
                <c:pt idx="44">
                  <c:v>221.1</c:v>
                </c:pt>
                <c:pt idx="45">
                  <c:v>176.6</c:v>
                </c:pt>
                <c:pt idx="46">
                  <c:v>225.8</c:v>
                </c:pt>
                <c:pt idx="47">
                  <c:v>181.6</c:v>
                </c:pt>
                <c:pt idx="48">
                  <c:v>183.3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Лист1!$A$2:$A$50</c:f>
              <c:numCache>
                <c:formatCode>[$-419]mmm\ \'yy;@</c:formatCode>
                <c:ptCount val="49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  <c:pt idx="47">
                  <c:v>42644</c:v>
                </c:pt>
                <c:pt idx="48">
                  <c:v>42675</c:v>
                </c:pt>
              </c:numCache>
            </c:numRef>
          </c:cat>
          <c:val>
            <c:numRef>
              <c:f>Лист1!$D$2:$D$50</c:f>
              <c:numCache>
                <c:formatCode>0.0</c:formatCode>
                <c:ptCount val="49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  <c:pt idx="30">
                  <c:v>76.2</c:v>
                </c:pt>
                <c:pt idx="31">
                  <c:v>76.8</c:v>
                </c:pt>
                <c:pt idx="32">
                  <c:v>69.599999999999994</c:v>
                </c:pt>
                <c:pt idx="33">
                  <c:v>69.900000000000006</c:v>
                </c:pt>
                <c:pt idx="34">
                  <c:v>71.900000000000006</c:v>
                </c:pt>
                <c:pt idx="35">
                  <c:v>68.5</c:v>
                </c:pt>
                <c:pt idx="36">
                  <c:v>62.4</c:v>
                </c:pt>
                <c:pt idx="37">
                  <c:v>58.3</c:v>
                </c:pt>
                <c:pt idx="38">
                  <c:v>61.4</c:v>
                </c:pt>
                <c:pt idx="39">
                  <c:v>90.1</c:v>
                </c:pt>
                <c:pt idx="40">
                  <c:v>71.900000000000006</c:v>
                </c:pt>
                <c:pt idx="41">
                  <c:v>65</c:v>
                </c:pt>
                <c:pt idx="42">
                  <c:v>68</c:v>
                </c:pt>
                <c:pt idx="43">
                  <c:v>62.3</c:v>
                </c:pt>
                <c:pt idx="44">
                  <c:v>56.7</c:v>
                </c:pt>
                <c:pt idx="45">
                  <c:v>52.2</c:v>
                </c:pt>
                <c:pt idx="46">
                  <c:v>71</c:v>
                </c:pt>
                <c:pt idx="47">
                  <c:v>59.2</c:v>
                </c:pt>
                <c:pt idx="48">
                  <c:v>59.2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576256"/>
        <c:axId val="96578944"/>
      </c:lineChart>
      <c:dateAx>
        <c:axId val="96576256"/>
        <c:scaling>
          <c:orientation val="minMax"/>
          <c:max val="42675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6578944"/>
        <c:crosses val="autoZero"/>
        <c:auto val="1"/>
        <c:lblOffset val="100"/>
        <c:baseTimeUnit val="months"/>
        <c:majorUnit val="1"/>
        <c:majorTimeUnit val="months"/>
      </c:dateAx>
      <c:valAx>
        <c:axId val="965789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6576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32.299999999999997</c:v>
                </c:pt>
                <c:pt idx="1">
                  <c:v>42.7</c:v>
                </c:pt>
                <c:pt idx="2">
                  <c:v>57.6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42.3</c:v>
                </c:pt>
                <c:pt idx="1">
                  <c:v>44.3</c:v>
                </c:pt>
                <c:pt idx="2">
                  <c:v>36.9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6.6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07877120"/>
        <c:axId val="107878656"/>
      </c:barChart>
      <c:catAx>
        <c:axId val="107877120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7878656"/>
        <c:crosses val="autoZero"/>
        <c:auto val="1"/>
        <c:lblAlgn val="ctr"/>
        <c:lblOffset val="100"/>
        <c:tickLblSkip val="1"/>
        <c:noMultiLvlLbl val="0"/>
      </c:catAx>
      <c:valAx>
        <c:axId val="10787865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0787712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07911040"/>
        <c:axId val="107912576"/>
      </c:barChart>
      <c:catAx>
        <c:axId val="10791104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7912576"/>
        <c:crosses val="autoZero"/>
        <c:auto val="1"/>
        <c:lblAlgn val="ctr"/>
        <c:lblOffset val="100"/>
        <c:noMultiLvlLbl val="0"/>
      </c:catAx>
      <c:valAx>
        <c:axId val="1079125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079110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32.299999999999997</c:v>
                </c:pt>
                <c:pt idx="1">
                  <c:v>42.9</c:v>
                </c:pt>
                <c:pt idx="2">
                  <c:v>52.7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42.3</c:v>
                </c:pt>
                <c:pt idx="1">
                  <c:v>44.3</c:v>
                </c:pt>
                <c:pt idx="2">
                  <c:v>44.4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46539136"/>
        <c:axId val="46541056"/>
      </c:barChart>
      <c:catAx>
        <c:axId val="46539136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541056"/>
        <c:crosses val="autoZero"/>
        <c:auto val="1"/>
        <c:lblAlgn val="ctr"/>
        <c:lblOffset val="100"/>
        <c:tickLblSkip val="1"/>
        <c:noMultiLvlLbl val="0"/>
      </c:catAx>
      <c:valAx>
        <c:axId val="4654105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653913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07458560"/>
        <c:axId val="107499520"/>
      </c:barChart>
      <c:catAx>
        <c:axId val="10745856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7499520"/>
        <c:crosses val="autoZero"/>
        <c:auto val="1"/>
        <c:lblAlgn val="ctr"/>
        <c:lblOffset val="100"/>
        <c:noMultiLvlLbl val="0"/>
      </c:catAx>
      <c:valAx>
        <c:axId val="1074995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07458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General</c:formatCode>
                <c:ptCount val="24"/>
                <c:pt idx="0" formatCode="0.0">
                  <c:v>1.4</c:v>
                </c:pt>
                <c:pt idx="2" formatCode="0.0">
                  <c:v>7.4</c:v>
                </c:pt>
                <c:pt idx="4" formatCode="0.0">
                  <c:v>14.4</c:v>
                </c:pt>
                <c:pt idx="5" formatCode="0.0">
                  <c:v>20.100000000000001</c:v>
                </c:pt>
                <c:pt idx="6" formatCode="0.0">
                  <c:v>36</c:v>
                </c:pt>
                <c:pt idx="7" formatCode="0.0">
                  <c:v>18.3</c:v>
                </c:pt>
                <c:pt idx="8" formatCode="0.0">
                  <c:v>2.8</c:v>
                </c:pt>
                <c:pt idx="10" formatCode="0.0">
                  <c:v>8.9</c:v>
                </c:pt>
                <c:pt idx="12" formatCode="0.0">
                  <c:v>16</c:v>
                </c:pt>
                <c:pt idx="13" formatCode="0.0">
                  <c:v>13.5</c:v>
                </c:pt>
                <c:pt idx="14" formatCode="0.0">
                  <c:v>39.9</c:v>
                </c:pt>
                <c:pt idx="15" formatCode="0.0">
                  <c:v>14.1</c:v>
                </c:pt>
                <c:pt idx="16" formatCode="0.0">
                  <c:v>4.0999999999999996</c:v>
                </c:pt>
                <c:pt idx="18" formatCode="0.0">
                  <c:v>9.3000000000000007</c:v>
                </c:pt>
                <c:pt idx="20" formatCode="0.0">
                  <c:v>16.8</c:v>
                </c:pt>
                <c:pt idx="21" formatCode="0.0">
                  <c:v>12.9</c:v>
                </c:pt>
                <c:pt idx="22" formatCode="0.0">
                  <c:v>34.5</c:v>
                </c:pt>
                <c:pt idx="23" formatCode="0.0">
                  <c:v>14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4880384"/>
        <c:axId val="124881920"/>
      </c:bubbleChart>
      <c:valAx>
        <c:axId val="12488038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24881920"/>
        <c:crosses val="autoZero"/>
        <c:crossBetween val="midCat"/>
      </c:valAx>
      <c:valAx>
        <c:axId val="12488192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2488038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0" formatCode="0.0">
                  <c:v>6.3</c:v>
                </c:pt>
                <c:pt idx="2" formatCode="0.0">
                  <c:v>3</c:v>
                </c:pt>
                <c:pt idx="3" formatCode="0.0">
                  <c:v>12.2</c:v>
                </c:pt>
                <c:pt idx="4" formatCode="0.0">
                  <c:v>6.9</c:v>
                </c:pt>
                <c:pt idx="5" formatCode="0.0">
                  <c:v>53.4</c:v>
                </c:pt>
                <c:pt idx="6" formatCode="0.0">
                  <c:v>17.7</c:v>
                </c:pt>
                <c:pt idx="7" formatCode="0.0">
                  <c:v>6.2</c:v>
                </c:pt>
                <c:pt idx="9" formatCode="0.0">
                  <c:v>6.3</c:v>
                </c:pt>
                <c:pt idx="10" formatCode="0.0">
                  <c:v>13.7</c:v>
                </c:pt>
                <c:pt idx="11" formatCode="0.0">
                  <c:v>9.1</c:v>
                </c:pt>
                <c:pt idx="12" formatCode="0.0">
                  <c:v>44.8</c:v>
                </c:pt>
                <c:pt idx="13" formatCode="0.0">
                  <c:v>18.899999999999999</c:v>
                </c:pt>
                <c:pt idx="14" formatCode="0.0">
                  <c:v>8.6</c:v>
                </c:pt>
                <c:pt idx="16" formatCode="0.0">
                  <c:v>8.4</c:v>
                </c:pt>
                <c:pt idx="17" formatCode="0.0">
                  <c:v>13</c:v>
                </c:pt>
                <c:pt idx="18" formatCode="0.0">
                  <c:v>7.7</c:v>
                </c:pt>
                <c:pt idx="19" formatCode="0.0">
                  <c:v>45.9</c:v>
                </c:pt>
                <c:pt idx="20" formatCode="0.0">
                  <c:v>15.1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5204352"/>
        <c:axId val="125205888"/>
      </c:bubbleChart>
      <c:valAx>
        <c:axId val="125204352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25205888"/>
        <c:crosses val="autoZero"/>
        <c:crossBetween val="midCat"/>
      </c:valAx>
      <c:valAx>
        <c:axId val="12520588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2520435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66.099999999999994</c:v>
                </c:pt>
                <c:pt idx="1">
                  <c:v>163.6</c:v>
                </c:pt>
                <c:pt idx="2">
                  <c:v>61.2</c:v>
                </c:pt>
                <c:pt idx="3">
                  <c:v>79.5</c:v>
                </c:pt>
                <c:pt idx="5">
                  <c:v>44.3</c:v>
                </c:pt>
                <c:pt idx="7">
                  <c:v>19.7</c:v>
                </c:pt>
                <c:pt idx="9">
                  <c:v>71.599999999999994</c:v>
                </c:pt>
                <c:pt idx="10">
                  <c:v>217.6</c:v>
                </c:pt>
                <c:pt idx="11">
                  <c:v>36.700000000000003</c:v>
                </c:pt>
                <c:pt idx="12">
                  <c:v>61.7</c:v>
                </c:pt>
                <c:pt idx="13">
                  <c:v>39.9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25619584"/>
        <c:axId val="125629568"/>
      </c:barChart>
      <c:catAx>
        <c:axId val="12561958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25629568"/>
        <c:crosses val="autoZero"/>
        <c:auto val="1"/>
        <c:lblAlgn val="ctr"/>
        <c:lblOffset val="100"/>
        <c:noMultiLvlLbl val="0"/>
      </c:catAx>
      <c:valAx>
        <c:axId val="12562956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2561958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143</c:v>
                </c:pt>
                <c:pt idx="1">
                  <c:v>295</c:v>
                </c:pt>
                <c:pt idx="2">
                  <c:v>134</c:v>
                </c:pt>
                <c:pt idx="3">
                  <c:v>99</c:v>
                </c:pt>
                <c:pt idx="5">
                  <c:v>81</c:v>
                </c:pt>
                <c:pt idx="7">
                  <c:v>20</c:v>
                </c:pt>
                <c:pt idx="9">
                  <c:v>146</c:v>
                </c:pt>
                <c:pt idx="10">
                  <c:v>261</c:v>
                </c:pt>
                <c:pt idx="11">
                  <c:v>56</c:v>
                </c:pt>
                <c:pt idx="12">
                  <c:v>65</c:v>
                </c:pt>
                <c:pt idx="13">
                  <c:v>66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25131392"/>
        <c:axId val="125145472"/>
      </c:barChart>
      <c:catAx>
        <c:axId val="125131392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25145472"/>
        <c:crossesAt val="100"/>
        <c:auto val="1"/>
        <c:lblAlgn val="ctr"/>
        <c:lblOffset val="100"/>
        <c:noMultiLvlLbl val="0"/>
      </c:catAx>
      <c:valAx>
        <c:axId val="125145472"/>
        <c:scaling>
          <c:orientation val="minMax"/>
          <c:min val="-200"/>
        </c:scaling>
        <c:delete val="1"/>
        <c:axPos val="t"/>
        <c:numFmt formatCode="0" sourceLinked="1"/>
        <c:majorTickMark val="out"/>
        <c:minorTickMark val="none"/>
        <c:tickLblPos val="none"/>
        <c:crossAx val="12513139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66.099999999999994</c:v>
                </c:pt>
                <c:pt idx="1">
                  <c:v>163.6</c:v>
                </c:pt>
                <c:pt idx="2">
                  <c:v>61.2</c:v>
                </c:pt>
                <c:pt idx="3">
                  <c:v>79.5</c:v>
                </c:pt>
                <c:pt idx="5">
                  <c:v>44.3</c:v>
                </c:pt>
                <c:pt idx="7">
                  <c:v>19.7</c:v>
                </c:pt>
                <c:pt idx="9">
                  <c:v>71.599999999999994</c:v>
                </c:pt>
                <c:pt idx="10">
                  <c:v>217.6</c:v>
                </c:pt>
                <c:pt idx="11">
                  <c:v>36.700000000000003</c:v>
                </c:pt>
                <c:pt idx="12">
                  <c:v>61.7</c:v>
                </c:pt>
                <c:pt idx="13">
                  <c:v>39.9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29627648"/>
        <c:axId val="129629184"/>
      </c:barChart>
      <c:catAx>
        <c:axId val="12962764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29629184"/>
        <c:crosses val="autoZero"/>
        <c:auto val="1"/>
        <c:lblAlgn val="ctr"/>
        <c:lblOffset val="100"/>
        <c:noMultiLvlLbl val="0"/>
      </c:catAx>
      <c:valAx>
        <c:axId val="129629184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2962764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119</c:v>
                </c:pt>
                <c:pt idx="1">
                  <c:v>266</c:v>
                </c:pt>
                <c:pt idx="2">
                  <c:v>131</c:v>
                </c:pt>
                <c:pt idx="3">
                  <c:v>123</c:v>
                </c:pt>
                <c:pt idx="5">
                  <c:v>71</c:v>
                </c:pt>
                <c:pt idx="7">
                  <c:v>24</c:v>
                </c:pt>
                <c:pt idx="9">
                  <c:v>97</c:v>
                </c:pt>
                <c:pt idx="10">
                  <c:v>184</c:v>
                </c:pt>
                <c:pt idx="11">
                  <c:v>43</c:v>
                </c:pt>
                <c:pt idx="12">
                  <c:v>99</c:v>
                </c:pt>
                <c:pt idx="13">
                  <c:v>63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34431488"/>
        <c:axId val="134433024"/>
      </c:barChart>
      <c:catAx>
        <c:axId val="134431488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34433024"/>
        <c:crossesAt val="100"/>
        <c:auto val="1"/>
        <c:lblAlgn val="ctr"/>
        <c:lblOffset val="100"/>
        <c:noMultiLvlLbl val="0"/>
      </c:catAx>
      <c:valAx>
        <c:axId val="134433024"/>
        <c:scaling>
          <c:orientation val="minMax"/>
          <c:min val="-150"/>
        </c:scaling>
        <c:delete val="1"/>
        <c:axPos val="t"/>
        <c:numFmt formatCode="0" sourceLinked="1"/>
        <c:majorTickMark val="out"/>
        <c:minorTickMark val="none"/>
        <c:tickLblPos val="none"/>
        <c:crossAx val="134431488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11.7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</c:v>
                </c:pt>
                <c:pt idx="2">
                  <c:v>34.5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9.8000000000000007</c:v>
                </c:pt>
                <c:pt idx="2">
                  <c:v>12.9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13.6</c:v>
                </c:pt>
                <c:pt idx="2">
                  <c:v>16.8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10.1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13.1</c:v>
                </c:pt>
                <c:pt idx="2">
                  <c:v>9.3000000000000007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17.399999999999999</c:v>
                </c:pt>
                <c:pt idx="2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44770048"/>
        <c:axId val="44771584"/>
      </c:barChart>
      <c:catAx>
        <c:axId val="44770048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4771584"/>
        <c:crosses val="autoZero"/>
        <c:auto val="1"/>
        <c:lblAlgn val="ctr"/>
        <c:lblOffset val="100"/>
        <c:tickLblSkip val="1"/>
        <c:noMultiLvlLbl val="0"/>
      </c:catAx>
      <c:valAx>
        <c:axId val="447715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4770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14.2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18.3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8.3000000000000007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6348928"/>
        <c:axId val="46375296"/>
      </c:barChart>
      <c:catAx>
        <c:axId val="4634892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6375296"/>
        <c:crosses val="autoZero"/>
        <c:auto val="1"/>
        <c:lblAlgn val="ctr"/>
        <c:lblOffset val="100"/>
        <c:noMultiLvlLbl val="0"/>
      </c:catAx>
      <c:valAx>
        <c:axId val="463752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6348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12.3</c:v>
                </c:pt>
                <c:pt idx="2">
                  <c:v>18.3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13.1</c:v>
                </c:pt>
                <c:pt idx="2">
                  <c:v>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10.1</c:v>
                </c:pt>
                <c:pt idx="2">
                  <c:v>20.100000000000001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13.9</c:v>
                </c:pt>
                <c:pt idx="2">
                  <c:v>14.4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12.2</c:v>
                </c:pt>
                <c:pt idx="2">
                  <c:v>7.4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17.899999999999999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46314624"/>
        <c:axId val="46316160"/>
      </c:barChart>
      <c:catAx>
        <c:axId val="46314624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316160"/>
        <c:crosses val="autoZero"/>
        <c:auto val="1"/>
        <c:lblAlgn val="ctr"/>
        <c:lblOffset val="100"/>
        <c:tickLblSkip val="1"/>
        <c:noMultiLvlLbl val="0"/>
      </c:catAx>
      <c:valAx>
        <c:axId val="4631616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6314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25.4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12.8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8.1999999999999993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6503424"/>
        <c:axId val="46504960"/>
      </c:barChart>
      <c:catAx>
        <c:axId val="4650342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6504960"/>
        <c:crosses val="autoZero"/>
        <c:auto val="1"/>
        <c:lblAlgn val="ctr"/>
        <c:lblOffset val="100"/>
        <c:noMultiLvlLbl val="0"/>
      </c:catAx>
      <c:valAx>
        <c:axId val="465049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65034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10.3</c:v>
                </c:pt>
                <c:pt idx="1">
                  <c:v>15.5</c:v>
                </c:pt>
                <c:pt idx="2">
                  <c:v>15.1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17.600000000000001</c:v>
                </c:pt>
                <c:pt idx="1">
                  <c:v>24.9</c:v>
                </c:pt>
                <c:pt idx="2">
                  <c:v>45.9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13.9</c:v>
                </c:pt>
                <c:pt idx="1">
                  <c:v>18</c:v>
                </c:pt>
                <c:pt idx="2">
                  <c:v>7.7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13.2</c:v>
                </c:pt>
                <c:pt idx="2">
                  <c:v>13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13.3</c:v>
                </c:pt>
                <c:pt idx="2">
                  <c:v>8.4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4.3</c:v>
                </c:pt>
                <c:pt idx="1">
                  <c:v>5.2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19.3</c:v>
                </c:pt>
                <c:pt idx="1">
                  <c:v>7.9</c:v>
                </c:pt>
                <c:pt idx="2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6646784"/>
        <c:axId val="46648320"/>
      </c:barChart>
      <c:catAx>
        <c:axId val="46646784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648320"/>
        <c:crosses val="autoZero"/>
        <c:auto val="1"/>
        <c:lblAlgn val="ctr"/>
        <c:lblOffset val="100"/>
        <c:tickLblSkip val="1"/>
        <c:noMultiLvlLbl val="0"/>
      </c:catAx>
      <c:valAx>
        <c:axId val="466483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664678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16.399999999999999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9.1999999999999993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12.6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9.9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6756224"/>
        <c:axId val="46757760"/>
      </c:barChart>
      <c:catAx>
        <c:axId val="4675622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6757760"/>
        <c:crosses val="autoZero"/>
        <c:auto val="1"/>
        <c:lblAlgn val="ctr"/>
        <c:lblOffset val="100"/>
        <c:noMultiLvlLbl val="0"/>
      </c:catAx>
      <c:valAx>
        <c:axId val="467577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67562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10.3</c:v>
                </c:pt>
                <c:pt idx="1">
                  <c:v>15.6</c:v>
                </c:pt>
                <c:pt idx="2">
                  <c:v>17.7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17.600000000000001</c:v>
                </c:pt>
                <c:pt idx="1">
                  <c:v>25.1</c:v>
                </c:pt>
                <c:pt idx="2">
                  <c:v>53.4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13.9</c:v>
                </c:pt>
                <c:pt idx="1">
                  <c:v>17.600000000000001</c:v>
                </c:pt>
                <c:pt idx="2">
                  <c:v>6.9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13.1</c:v>
                </c:pt>
                <c:pt idx="2">
                  <c:v>12.2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13</c:v>
                </c:pt>
                <c:pt idx="2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4.3</c:v>
                </c:pt>
                <c:pt idx="1">
                  <c:v>5.2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19.3</c:v>
                </c:pt>
                <c:pt idx="1">
                  <c:v>8.1999999999999993</c:v>
                </c:pt>
                <c:pt idx="2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07551360"/>
        <c:axId val="107557632"/>
      </c:barChart>
      <c:catAx>
        <c:axId val="107551360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7557632"/>
        <c:crosses val="autoZero"/>
        <c:auto val="1"/>
        <c:lblAlgn val="ctr"/>
        <c:lblOffset val="100"/>
        <c:tickLblSkip val="1"/>
        <c:noMultiLvlLbl val="0"/>
      </c:catAx>
      <c:valAx>
        <c:axId val="10755763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0755136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8.9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08107264"/>
        <c:axId val="108108800"/>
      </c:barChart>
      <c:catAx>
        <c:axId val="10810726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8108800"/>
        <c:crosses val="autoZero"/>
        <c:auto val="1"/>
        <c:lblAlgn val="ctr"/>
        <c:lblOffset val="100"/>
        <c:noMultiLvlLbl val="0"/>
      </c:catAx>
      <c:valAx>
        <c:axId val="1081088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08107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E54A7-1945-4C18-8737-A32AB63BBB85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989CD-05C0-421F-9CCD-E681B1C3E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6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6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3CE71C1-E6DD-40B3-9A83-16E72C6513E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3CE71C1-E6DD-40B3-9A83-16E72C6513E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3CE71C1-E6DD-40B3-9A83-16E72C6513E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CE71C1-E6DD-40B3-9A83-16E72C6513E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3CE71C1-E6DD-40B3-9A83-16E72C6513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111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2377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3236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124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486002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43CE71C1-E6DD-40B3-9A83-16E72C6513E8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Ноябрь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1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1520180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Ноябрь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6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21707499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Ноябрь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9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14765043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07038450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Ноябрь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1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41785029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18893770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Ноябрь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0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65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Ноябрь </a:t>
            </a:r>
            <a:r>
              <a:rPr lang="ru-RU" dirty="0"/>
              <a:t>2016, 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476123"/>
              </p:ext>
            </p:extLst>
          </p:nvPr>
        </p:nvGraphicFramePr>
        <p:xfrm>
          <a:off x="179388" y="1011157"/>
          <a:ext cx="4698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473.9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400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0.5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23.2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183.3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148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0.2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14.3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59.2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46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6.2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862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30803627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474
 </a:t>
                      </a:r>
                      <a:r>
                        <a:rPr lang="ru-RU" sz="1400" b="0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183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59
 </a:t>
                      </a:r>
                      <a:r>
                        <a:rPr lang="ru-RU" sz="1400" b="0" dirty="0" err="1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2965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2034840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03068809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8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1158138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3638165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2016,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6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6454703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19041747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15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5445076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21819530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2016,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5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5046399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4958559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6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0147374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3192665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2016,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0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21</TotalTime>
  <Words>748</Words>
  <Application>Microsoft Office PowerPoint</Application>
  <PresentationFormat>Экран (4:3)</PresentationFormat>
  <Paragraphs>365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Ноябрь 2016 </vt:lpstr>
      <vt:lpstr>Аудитория Drive.ru Ноябрь 2016,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Ноябрь 2016</dc:title>
  <dc:creator>Natalya Shavlova</dc:creator>
  <cp:lastModifiedBy>Мария Самылова</cp:lastModifiedBy>
  <cp:revision>7</cp:revision>
  <dcterms:created xsi:type="dcterms:W3CDTF">2016-12-20T14:30:53Z</dcterms:created>
  <dcterms:modified xsi:type="dcterms:W3CDTF">2016-12-22T15:53:55Z</dcterms:modified>
</cp:coreProperties>
</file>