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12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7C-47FD-94F0-A8BE442860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7C-47FD-94F0-A8BE442860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  <c:pt idx="40">
                  <c:v>71.900000000000006</c:v>
                </c:pt>
                <c:pt idx="41">
                  <c:v>65</c:v>
                </c:pt>
                <c:pt idx="42">
                  <c:v>68</c:v>
                </c:pt>
                <c:pt idx="43">
                  <c:v>62.3</c:v>
                </c:pt>
                <c:pt idx="44">
                  <c:v>56.7</c:v>
                </c:pt>
                <c:pt idx="45">
                  <c:v>52.2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7C-47FD-94F0-A8BE44286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80608"/>
        <c:axId val="55395840"/>
      </c:lineChart>
      <c:dateAx>
        <c:axId val="5538060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395840"/>
        <c:crosses val="autoZero"/>
        <c:auto val="1"/>
        <c:lblOffset val="100"/>
        <c:baseTimeUnit val="months"/>
        <c:majorUnit val="1"/>
        <c:majorTimeUnit val="months"/>
      </c:dateAx>
      <c:valAx>
        <c:axId val="553958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38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B66-4FB9-9388-438431ED351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66-4FB9-9388-438431ED351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B66-4FB9-9388-438431ED35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32.6</c:v>
                </c:pt>
                <c:pt idx="1">
                  <c:v>42.9</c:v>
                </c:pt>
                <c:pt idx="2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66-4FB9-9388-438431ED35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B66-4FB9-9388-438431ED351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66-4FB9-9388-438431ED351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B66-4FB9-9388-438431ED35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44.4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66-4FB9-9388-438431ED35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B66-4FB9-9388-438431ED351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B66-4FB9-9388-438431ED351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B66-4FB9-9388-438431ED35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66-4FB9-9388-438431ED35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2961536"/>
        <c:axId val="42979712"/>
      </c:barChart>
      <c:catAx>
        <c:axId val="4296153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979712"/>
        <c:crosses val="autoZero"/>
        <c:auto val="1"/>
        <c:lblAlgn val="ctr"/>
        <c:lblOffset val="100"/>
        <c:tickLblSkip val="1"/>
        <c:noMultiLvlLbl val="0"/>
      </c:catAx>
      <c:valAx>
        <c:axId val="429797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9615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603-4F07-8178-69D87D39519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3-4F07-8178-69D87D3951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603-4F07-8178-69D87D39519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3-4F07-8178-69D87D3951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603-4F07-8178-69D87D39519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F603-4F07-8178-69D87D39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893312"/>
        <c:axId val="42894848"/>
      </c:barChart>
      <c:catAx>
        <c:axId val="42893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2894848"/>
        <c:crosses val="autoZero"/>
        <c:auto val="1"/>
        <c:lblAlgn val="ctr"/>
        <c:lblOffset val="100"/>
        <c:noMultiLvlLbl val="0"/>
      </c:catAx>
      <c:valAx>
        <c:axId val="428948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893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5FF-45AD-83D2-2C0C7D8F3FB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FF-45AD-83D2-2C0C7D8F3FB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5FF-45AD-83D2-2C0C7D8F3FB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32.6</c:v>
                </c:pt>
                <c:pt idx="1">
                  <c:v>42.8</c:v>
                </c:pt>
                <c:pt idx="2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FF-45AD-83D2-2C0C7D8F3F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5FF-45AD-83D2-2C0C7D8F3FB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5FF-45AD-83D2-2C0C7D8F3FB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5FF-45AD-83D2-2C0C7D8F3FB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45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FF-45AD-83D2-2C0C7D8F3F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5FF-45AD-83D2-2C0C7D8F3FB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5FF-45AD-83D2-2C0C7D8F3FB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5FF-45AD-83D2-2C0C7D8F3FB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5FF-45AD-83D2-2C0C7D8F3F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30016"/>
        <c:axId val="43031552"/>
      </c:barChart>
      <c:catAx>
        <c:axId val="43030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31552"/>
        <c:crosses val="autoZero"/>
        <c:auto val="1"/>
        <c:lblAlgn val="ctr"/>
        <c:lblOffset val="100"/>
        <c:tickLblSkip val="1"/>
        <c:noMultiLvlLbl val="0"/>
      </c:catAx>
      <c:valAx>
        <c:axId val="43031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30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10-476F-98C8-2F02138CE4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0-476F-98C8-2F02138CE4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10-476F-98C8-2F02138CE4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10-476F-98C8-2F02138CE4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B10-476F-98C8-2F02138CE4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AB10-476F-98C8-2F02138CE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567744"/>
        <c:axId val="43573632"/>
      </c:barChart>
      <c:catAx>
        <c:axId val="43567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3573632"/>
        <c:crosses val="autoZero"/>
        <c:auto val="1"/>
        <c:lblAlgn val="ctr"/>
        <c:lblOffset val="100"/>
        <c:noMultiLvlLbl val="0"/>
      </c:catAx>
      <c:valAx>
        <c:axId val="435736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567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5859-44BF-87D8-53A0694D2A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859-44BF-87D8-53A0694D2A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859-44BF-87D8-53A0694D2A3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859-44BF-87D8-53A0694D2A3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5859-44BF-87D8-53A0694D2A3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5859-44BF-87D8-53A0694D2A3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5859-44BF-87D8-53A0694D2A3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5859-44BF-87D8-53A0694D2A3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5859-44BF-87D8-53A0694D2A3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5859-44BF-87D8-53A0694D2A3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5859-44BF-87D8-53A0694D2A3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5859-44BF-87D8-53A0694D2A3D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5859-44BF-87D8-53A0694D2A3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5859-44BF-87D8-53A0694D2A3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5859-44BF-87D8-53A0694D2A3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5859-44BF-87D8-53A0694D2A3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5859-44BF-87D8-53A0694D2A3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5859-44BF-87D8-53A0694D2A3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5859-44BF-87D8-53A0694D2A3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5859-44BF-87D8-53A0694D2A3D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5859-44BF-87D8-53A0694D2A3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5859-44BF-87D8-53A0694D2A3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5859-44BF-87D8-53A0694D2A3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5859-44BF-87D8-53A0694D2A3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5859-44BF-87D8-53A0694D2A3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5859-44BF-87D8-53A0694D2A3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5859-44BF-87D8-53A0694D2A3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5859-44BF-87D8-53A0694D2A3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5859-44BF-87D8-53A0694D2A3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5859-44BF-87D8-53A0694D2A3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5859-44BF-87D8-53A0694D2A3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5859-44BF-87D8-53A0694D2A3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5859-44BF-87D8-53A0694D2A3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5859-44BF-87D8-53A0694D2A3D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5859-44BF-87D8-53A0694D2A3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5859-44BF-87D8-53A0694D2A3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5859-44BF-87D8-53A0694D2A3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5859-44BF-87D8-53A0694D2A3D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5859-44BF-87D8-53A0694D2A3D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5859-44BF-87D8-53A0694D2A3D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5859-44BF-87D8-53A0694D2A3D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5859-44BF-87D8-53A0694D2A3D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5859-44BF-87D8-53A0694D2A3D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5859-44BF-87D8-53A0694D2A3D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5859-44BF-87D8-53A0694D2A3D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5859-44BF-87D8-53A0694D2A3D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5859-44BF-87D8-53A0694D2A3D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5859-44BF-87D8-53A0694D2A3D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5859-44BF-87D8-53A0694D2A3D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5859-44BF-87D8-53A0694D2A3D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5859-44BF-87D8-53A0694D2A3D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5859-44BF-87D8-53A0694D2A3D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5859-44BF-87D8-53A0694D2A3D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5859-44BF-87D8-53A0694D2A3D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5859-44BF-87D8-53A0694D2A3D}"/>
                </c:ext>
              </c:extLst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5859-44BF-87D8-53A0694D2A3D}"/>
                </c:ext>
              </c:extLst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5859-44BF-87D8-53A0694D2A3D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5859-44BF-87D8-53A0694D2A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6.8</c:v>
                </c:pt>
                <c:pt idx="4">
                  <c:v>12.9</c:v>
                </c:pt>
                <c:pt idx="5">
                  <c:v>18.2</c:v>
                </c:pt>
                <c:pt idx="6">
                  <c:v>37.700000000000003</c:v>
                </c:pt>
                <c:pt idx="7">
                  <c:v>20.5</c:v>
                </c:pt>
                <c:pt idx="8">
                  <c:v>2.2000000000000002</c:v>
                </c:pt>
                <c:pt idx="9">
                  <c:v>3.8</c:v>
                </c:pt>
                <c:pt idx="10">
                  <c:v>6.9</c:v>
                </c:pt>
                <c:pt idx="12">
                  <c:v>14</c:v>
                </c:pt>
                <c:pt idx="13">
                  <c:v>15.8</c:v>
                </c:pt>
                <c:pt idx="14">
                  <c:v>38.799999999999997</c:v>
                </c:pt>
                <c:pt idx="15">
                  <c:v>16.5</c:v>
                </c:pt>
                <c:pt idx="16">
                  <c:v>3</c:v>
                </c:pt>
                <c:pt idx="17">
                  <c:v>6</c:v>
                </c:pt>
                <c:pt idx="18">
                  <c:v>7</c:v>
                </c:pt>
                <c:pt idx="20">
                  <c:v>14.3</c:v>
                </c:pt>
                <c:pt idx="21">
                  <c:v>15.2</c:v>
                </c:pt>
                <c:pt idx="22">
                  <c:v>35.5</c:v>
                </c:pt>
                <c:pt idx="23">
                  <c:v>16.2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5859-44BF-87D8-53A0694D2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3637376"/>
        <c:axId val="42602880"/>
      </c:bubbleChart>
      <c:valAx>
        <c:axId val="4363737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2602880"/>
        <c:crosses val="autoZero"/>
        <c:crossBetween val="midCat"/>
      </c:valAx>
      <c:valAx>
        <c:axId val="4260288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363737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5A1-4134-A43A-09E4F68F20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B5A1-4134-A43A-09E4F68F20F9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B5A1-4134-A43A-09E4F68F20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B5A1-4134-A43A-09E4F68F20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B5A1-4134-A43A-09E4F68F20F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B5A1-4134-A43A-09E4F68F20F9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B5A1-4134-A43A-09E4F68F20F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5A1-4134-A43A-09E4F68F20F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B5A1-4134-A43A-09E4F68F20F9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B5A1-4134-A43A-09E4F68F20F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B5A1-4134-A43A-09E4F68F20F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B5A1-4134-A43A-09E4F68F20F9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B5A1-4134-A43A-09E4F68F20F9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B5A1-4134-A43A-09E4F68F20F9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B5A1-4134-A43A-09E4F68F20F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B5A1-4134-A43A-09E4F68F20F9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B5A1-4134-A43A-09E4F68F20F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B5A1-4134-A43A-09E4F68F20F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B5A1-4134-A43A-09E4F68F20F9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B5A1-4134-A43A-09E4F68F20F9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B5A1-4134-A43A-09E4F68F20F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B5A1-4134-A43A-09E4F68F20F9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B5A1-4134-A43A-09E4F68F20F9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B5A1-4134-A43A-09E4F68F20F9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B5A1-4134-A43A-09E4F68F20F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B5A1-4134-A43A-09E4F68F20F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B5A1-4134-A43A-09E4F68F20F9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B5A1-4134-A43A-09E4F68F20F9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B5A1-4134-A43A-09E4F68F20F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B5A1-4134-A43A-09E4F68F20F9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B5A1-4134-A43A-09E4F68F20F9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B5A1-4134-A43A-09E4F68F20F9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B5A1-4134-A43A-09E4F68F20F9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B5A1-4134-A43A-09E4F68F20F9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B5A1-4134-A43A-09E4F68F20F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B5A1-4134-A43A-09E4F68F20F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B5A1-4134-A43A-09E4F68F20F9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B5A1-4134-A43A-09E4F68F20F9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B5A1-4134-A43A-09E4F68F20F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B5A1-4134-A43A-09E4F68F20F9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B5A1-4134-A43A-09E4F68F20F9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B5A1-4134-A43A-09E4F68F20F9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B5A1-4134-A43A-09E4F68F20F9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B5A1-4134-A43A-09E4F68F20F9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B5A1-4134-A43A-09E4F68F20F9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B5A1-4134-A43A-09E4F68F20F9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B5A1-4134-A43A-09E4F68F20F9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B5A1-4134-A43A-09E4F68F20F9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B5A1-4134-A43A-09E4F68F20F9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B5A1-4134-A43A-09E4F68F20F9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B5A1-4134-A43A-09E4F68F20F9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B5A1-4134-A43A-09E4F68F20F9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B5A1-4134-A43A-09E4F68F20F9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B5A1-4134-A43A-09E4F68F20F9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B5A1-4134-A43A-09E4F68F20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3.5</c:v>
                </c:pt>
                <c:pt idx="3" formatCode="0.0">
                  <c:v>9.1999999999999993</c:v>
                </c:pt>
                <c:pt idx="4" formatCode="0.0">
                  <c:v>17.100000000000001</c:v>
                </c:pt>
                <c:pt idx="5" formatCode="0.0">
                  <c:v>35.5</c:v>
                </c:pt>
                <c:pt idx="6" formatCode="0.0">
                  <c:v>21.6</c:v>
                </c:pt>
                <c:pt idx="9" formatCode="0.0">
                  <c:v>7</c:v>
                </c:pt>
                <c:pt idx="10" formatCode="0.0">
                  <c:v>14.7</c:v>
                </c:pt>
                <c:pt idx="11" formatCode="0.0">
                  <c:v>17.3</c:v>
                </c:pt>
                <c:pt idx="12" formatCode="0.0">
                  <c:v>27.7</c:v>
                </c:pt>
                <c:pt idx="13" formatCode="0.0">
                  <c:v>24.3</c:v>
                </c:pt>
                <c:pt idx="16" formatCode="0.0">
                  <c:v>8.5</c:v>
                </c:pt>
                <c:pt idx="17" formatCode="0.0">
                  <c:v>18.7</c:v>
                </c:pt>
                <c:pt idx="18" formatCode="0.0">
                  <c:v>14</c:v>
                </c:pt>
                <c:pt idx="19" formatCode="0.0">
                  <c:v>31.3</c:v>
                </c:pt>
                <c:pt idx="20" formatCode="0.0">
                  <c:v>19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B5A1-4134-A43A-09E4F68F2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0561664"/>
        <c:axId val="40575744"/>
      </c:bubbleChart>
      <c:valAx>
        <c:axId val="4056166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0575744"/>
        <c:crosses val="autoZero"/>
        <c:crossBetween val="midCat"/>
      </c:valAx>
      <c:valAx>
        <c:axId val="4057574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056166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CC1-461F-87F3-D0E5574A4E8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C1-461F-87F3-D0E5574A4E8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C1-461F-87F3-D0E5574A4E80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C1-461F-87F3-D0E5574A4E80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CC1-461F-87F3-D0E5574A4E80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C1-461F-87F3-D0E5574A4E80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CC1-461F-87F3-D0E5574A4E80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CC1-461F-87F3-D0E5574A4E8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C1-461F-87F3-D0E5574A4E80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CC1-461F-87F3-D0E5574A4E80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CC1-461F-87F3-D0E5574A4E80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CC1-461F-87F3-D0E5574A4E80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CC1-461F-87F3-D0E5574A4E80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CC1-461F-87F3-D0E5574A4E80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CC1-461F-87F3-D0E5574A4E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79.5</c:v>
                </c:pt>
                <c:pt idx="1">
                  <c:v>173.5</c:v>
                </c:pt>
                <c:pt idx="2">
                  <c:v>74.599999999999994</c:v>
                </c:pt>
                <c:pt idx="3">
                  <c:v>70</c:v>
                </c:pt>
                <c:pt idx="5">
                  <c:v>34.4</c:v>
                </c:pt>
                <c:pt idx="6">
                  <c:v>29.1</c:v>
                </c:pt>
                <c:pt idx="7">
                  <c:v>14.7</c:v>
                </c:pt>
                <c:pt idx="9">
                  <c:v>93.1</c:v>
                </c:pt>
                <c:pt idx="10">
                  <c:v>153.30000000000001</c:v>
                </c:pt>
                <c:pt idx="11">
                  <c:v>68.3</c:v>
                </c:pt>
                <c:pt idx="12">
                  <c:v>91.5</c:v>
                </c:pt>
                <c:pt idx="13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C1-461F-87F3-D0E5574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0694528"/>
        <c:axId val="40696064"/>
      </c:barChart>
      <c:catAx>
        <c:axId val="406945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0696064"/>
        <c:crosses val="autoZero"/>
        <c:auto val="1"/>
        <c:lblAlgn val="ctr"/>
        <c:lblOffset val="100"/>
        <c:noMultiLvlLbl val="0"/>
      </c:catAx>
      <c:valAx>
        <c:axId val="4069606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06945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3-4120-9A5D-2EC3AA2BC67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C3-4120-9A5D-2EC3AA2BC67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7C3-4120-9A5D-2EC3AA2BC679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C3-4120-9A5D-2EC3AA2BC679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7C3-4120-9A5D-2EC3AA2BC67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C3-4120-9A5D-2EC3AA2BC679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7C3-4120-9A5D-2EC3AA2BC679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7C3-4120-9A5D-2EC3AA2BC679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7C3-4120-9A5D-2EC3AA2BC679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7C3-4120-9A5D-2EC3AA2BC679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7C3-4120-9A5D-2EC3AA2BC679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7C3-4120-9A5D-2EC3AA2BC679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7C3-4120-9A5D-2EC3AA2BC679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7C3-4120-9A5D-2EC3AA2BC679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7C3-4120-9A5D-2EC3AA2BC6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166</c:v>
                </c:pt>
                <c:pt idx="1">
                  <c:v>303</c:v>
                </c:pt>
                <c:pt idx="2">
                  <c:v>158</c:v>
                </c:pt>
                <c:pt idx="3">
                  <c:v>84</c:v>
                </c:pt>
                <c:pt idx="5">
                  <c:v>61</c:v>
                </c:pt>
                <c:pt idx="6">
                  <c:v>59</c:v>
                </c:pt>
                <c:pt idx="7">
                  <c:v>14</c:v>
                </c:pt>
                <c:pt idx="9">
                  <c:v>180</c:v>
                </c:pt>
                <c:pt idx="10">
                  <c:v>174</c:v>
                </c:pt>
                <c:pt idx="11">
                  <c:v>103</c:v>
                </c:pt>
                <c:pt idx="12">
                  <c:v>93</c:v>
                </c:pt>
                <c:pt idx="13">
                  <c:v>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B7C3-4120-9A5D-2EC3AA2BC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4507520"/>
        <c:axId val="42803968"/>
      </c:barChart>
      <c:catAx>
        <c:axId val="1345075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2803968"/>
        <c:crossesAt val="100"/>
        <c:auto val="1"/>
        <c:lblAlgn val="ctr"/>
        <c:lblOffset val="100"/>
        <c:noMultiLvlLbl val="0"/>
      </c:catAx>
      <c:valAx>
        <c:axId val="42803968"/>
        <c:scaling>
          <c:orientation val="minMax"/>
          <c:max val="350"/>
          <c:min val="-150"/>
        </c:scaling>
        <c:delete val="1"/>
        <c:axPos val="t"/>
        <c:numFmt formatCode="0" sourceLinked="1"/>
        <c:majorTickMark val="out"/>
        <c:minorTickMark val="none"/>
        <c:tickLblPos val="nextTo"/>
        <c:crossAx val="13450752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6E0-4BDD-99AF-48004DFB96A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6E0-4BDD-99AF-48004DFB96A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6E0-4BDD-99AF-48004DFB96A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6E0-4BDD-99AF-48004DFB96A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6E0-4BDD-99AF-48004DFB96A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6E0-4BDD-99AF-48004DFB96AE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6E0-4BDD-99AF-48004DFB96AE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6E0-4BDD-99AF-48004DFB96A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E0-4BDD-99AF-48004DFB96AE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6E0-4BDD-99AF-48004DFB96AE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6E0-4BDD-99AF-48004DFB96AE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6E0-4BDD-99AF-48004DFB96AE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6E0-4BDD-99AF-48004DFB96AE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6E0-4BDD-99AF-48004DFB96AE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6E0-4BDD-99AF-48004DFB96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79.5</c:v>
                </c:pt>
                <c:pt idx="1">
                  <c:v>173.5</c:v>
                </c:pt>
                <c:pt idx="2">
                  <c:v>74.599999999999994</c:v>
                </c:pt>
                <c:pt idx="3">
                  <c:v>70</c:v>
                </c:pt>
                <c:pt idx="5">
                  <c:v>34.4</c:v>
                </c:pt>
                <c:pt idx="6">
                  <c:v>29.1</c:v>
                </c:pt>
                <c:pt idx="7">
                  <c:v>14.7</c:v>
                </c:pt>
                <c:pt idx="9">
                  <c:v>93.1</c:v>
                </c:pt>
                <c:pt idx="10">
                  <c:v>153.30000000000001</c:v>
                </c:pt>
                <c:pt idx="11">
                  <c:v>68.3</c:v>
                </c:pt>
                <c:pt idx="12">
                  <c:v>91.5</c:v>
                </c:pt>
                <c:pt idx="13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6E0-4BDD-99AF-48004DFB9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5898368"/>
        <c:axId val="45932928"/>
      </c:barChart>
      <c:catAx>
        <c:axId val="45898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5932928"/>
        <c:crosses val="autoZero"/>
        <c:auto val="1"/>
        <c:lblAlgn val="ctr"/>
        <c:lblOffset val="100"/>
        <c:noMultiLvlLbl val="0"/>
      </c:catAx>
      <c:valAx>
        <c:axId val="4593292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589836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91D-409A-B8AC-5E54051661C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1D-409A-B8AC-5E54051661C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91D-409A-B8AC-5E54051661C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1D-409A-B8AC-5E54051661C7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91D-409A-B8AC-5E54051661C7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1D-409A-B8AC-5E54051661C7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91D-409A-B8AC-5E54051661C7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1D-409A-B8AC-5E54051661C7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91D-409A-B8AC-5E54051661C7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91D-409A-B8AC-5E54051661C7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91D-409A-B8AC-5E54051661C7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91D-409A-B8AC-5E54051661C7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91D-409A-B8AC-5E54051661C7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91D-409A-B8AC-5E54051661C7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91D-409A-B8AC-5E54051661C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147</c:v>
                </c:pt>
                <c:pt idx="1">
                  <c:v>267</c:v>
                </c:pt>
                <c:pt idx="2">
                  <c:v>149</c:v>
                </c:pt>
                <c:pt idx="3">
                  <c:v>105</c:v>
                </c:pt>
                <c:pt idx="5">
                  <c:v>55</c:v>
                </c:pt>
                <c:pt idx="6">
                  <c:v>53</c:v>
                </c:pt>
                <c:pt idx="7">
                  <c:v>17</c:v>
                </c:pt>
                <c:pt idx="9">
                  <c:v>120</c:v>
                </c:pt>
                <c:pt idx="10">
                  <c:v>123</c:v>
                </c:pt>
                <c:pt idx="11">
                  <c:v>81</c:v>
                </c:pt>
                <c:pt idx="12">
                  <c:v>140</c:v>
                </c:pt>
                <c:pt idx="13">
                  <c:v>66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691D-409A-B8AC-5E5405166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694336"/>
        <c:axId val="45704320"/>
      </c:barChart>
      <c:catAx>
        <c:axId val="4569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04320"/>
        <c:crossesAt val="100"/>
        <c:auto val="1"/>
        <c:lblAlgn val="ctr"/>
        <c:lblOffset val="100"/>
        <c:noMultiLvlLbl val="0"/>
      </c:catAx>
      <c:valAx>
        <c:axId val="4570432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extTo"/>
        <c:crossAx val="4569433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FED-4535-98FE-A657BB0C46B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ED-4535-98FE-A657BB0C46B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FED-4535-98FE-A657BB0C46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ED-4535-98FE-A657BB0C46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ED-4535-98FE-A657BB0C46B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ED-4535-98FE-A657BB0C46B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FED-4535-98FE-A657BB0C46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ED-4535-98FE-A657BB0C46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FED-4535-98FE-A657BB0C46B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FED-4535-98FE-A657BB0C46B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FED-4535-98FE-A657BB0C46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10.199999999999999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FED-4535-98FE-A657BB0C46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FED-4535-98FE-A657BB0C46B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FED-4535-98FE-A657BB0C46B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FED-4535-98FE-A657BB0C46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FED-4535-98FE-A657BB0C46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FED-4535-98FE-A657BB0C46B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FED-4535-98FE-A657BB0C46B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FED-4535-98FE-A657BB0C46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FED-4535-98FE-A657BB0C46B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FED-4535-98FE-A657BB0C46B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FED-4535-98FE-A657BB0C46B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FED-4535-98FE-A657BB0C46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FED-4535-98FE-A657BB0C46B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FED-4535-98FE-A657BB0C46B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FED-4535-98FE-A657BB0C46B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FED-4535-98FE-A657BB0C46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FED-4535-98FE-A657BB0C46B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EFED-4535-98FE-A657BB0C46B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EFED-4535-98FE-A657BB0C46B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EFED-4535-98FE-A657BB0C46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EFED-4535-98FE-A657BB0C4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61820288"/>
        <c:axId val="61826176"/>
      </c:barChart>
      <c:catAx>
        <c:axId val="6182028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1826176"/>
        <c:crosses val="autoZero"/>
        <c:auto val="1"/>
        <c:lblAlgn val="ctr"/>
        <c:lblOffset val="100"/>
        <c:tickLblSkip val="1"/>
        <c:noMultiLvlLbl val="0"/>
      </c:catAx>
      <c:valAx>
        <c:axId val="618261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61820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12-40E2-9F39-1D1F7612E6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2-40E2-9F39-1D1F7612E6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412-40E2-9F39-1D1F7612E6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2-40E2-9F39-1D1F7612E6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412-40E2-9F39-1D1F7612E6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12-40E2-9F39-1D1F7612E64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412-40E2-9F39-1D1F7612E6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2-40E2-9F39-1D1F7612E64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412-40E2-9F39-1D1F7612E6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1412-40E2-9F39-1D1F7612E64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412-40E2-9F39-1D1F7612E6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12-40E2-9F39-1D1F7612E64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412-40E2-9F39-1D1F7612E6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412-40E2-9F39-1D1F7612E64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412-40E2-9F39-1D1F7612E6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412-40E2-9F39-1D1F7612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61924096"/>
        <c:axId val="61925632"/>
      </c:barChart>
      <c:catAx>
        <c:axId val="61924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1925632"/>
        <c:crosses val="autoZero"/>
        <c:auto val="1"/>
        <c:lblAlgn val="ctr"/>
        <c:lblOffset val="100"/>
        <c:noMultiLvlLbl val="0"/>
      </c:catAx>
      <c:valAx>
        <c:axId val="619256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1924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53-4BF0-908D-464F9A01A0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53-4BF0-908D-464F9A01A0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D53-4BF0-908D-464F9A01A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11.3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3-4BF0-908D-464F9A01A0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D53-4BF0-908D-464F9A01A0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53-4BF0-908D-464F9A01A0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D53-4BF0-908D-464F9A01A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14</c:v>
                </c:pt>
                <c:pt idx="2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3-4BF0-908D-464F9A01A0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D53-4BF0-908D-464F9A01A0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D53-4BF0-908D-464F9A01A0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D53-4BF0-908D-464F9A01A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10.7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53-4BF0-908D-464F9A01A0A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D53-4BF0-908D-464F9A01A0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D53-4BF0-908D-464F9A01A0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D53-4BF0-908D-464F9A01A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14.2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D53-4BF0-908D-464F9A01A0A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D53-4BF0-908D-464F9A01A0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D53-4BF0-908D-464F9A01A0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D53-4BF0-908D-464F9A01A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D53-4BF0-908D-464F9A01A0A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D53-4BF0-908D-464F9A01A0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D53-4BF0-908D-464F9A01A0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D53-4BF0-908D-464F9A01A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12.1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D53-4BF0-908D-464F9A01A0A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DD53-4BF0-908D-464F9A01A0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D53-4BF0-908D-464F9A01A0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DD53-4BF0-908D-464F9A01A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D53-4BF0-908D-464F9A01A0A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DD53-4BF0-908D-464F9A01A0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DD53-4BF0-908D-464F9A01A0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DD53-4BF0-908D-464F9A01A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D53-4BF0-908D-464F9A01A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12257280"/>
        <c:axId val="112267264"/>
      </c:barChart>
      <c:catAx>
        <c:axId val="11225728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267264"/>
        <c:crosses val="autoZero"/>
        <c:auto val="1"/>
        <c:lblAlgn val="ctr"/>
        <c:lblOffset val="100"/>
        <c:tickLblSkip val="1"/>
        <c:noMultiLvlLbl val="0"/>
      </c:catAx>
      <c:valAx>
        <c:axId val="1122672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2257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66-4BD6-8E45-404D7B9A91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6-4BD6-8E45-404D7B9A91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E66-4BD6-8E45-404D7B9A91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6-4BD6-8E45-404D7B9A91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E66-4BD6-8E45-404D7B9A91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66-4BD6-8E45-404D7B9A91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E66-4BD6-8E45-404D7B9A91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66-4BD6-8E45-404D7B9A91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E66-4BD6-8E45-404D7B9A91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DE66-4BD6-8E45-404D7B9A919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E66-4BD6-8E45-404D7B9A91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66-4BD6-8E45-404D7B9A919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E66-4BD6-8E45-404D7B9A91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E66-4BD6-8E45-404D7B9A919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E66-4BD6-8E45-404D7B9A91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E66-4BD6-8E45-404D7B9A9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2401792"/>
        <c:axId val="112415872"/>
      </c:barChart>
      <c:catAx>
        <c:axId val="1124017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2415872"/>
        <c:crosses val="autoZero"/>
        <c:auto val="1"/>
        <c:lblAlgn val="ctr"/>
        <c:lblOffset val="100"/>
        <c:noMultiLvlLbl val="0"/>
      </c:catAx>
      <c:valAx>
        <c:axId val="1124158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2401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7E-4E3B-A051-A76B3F633BA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7E-4E3B-A051-A76B3F633BA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7E-4E3B-A051-A76B3F633B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E-4E3B-A051-A76B3F633B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67E-4E3B-A051-A76B3F633BA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7E-4E3B-A051-A76B3F633BA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67E-4E3B-A051-A76B3F633B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</c:v>
                </c:pt>
                <c:pt idx="1">
                  <c:v>25.5</c:v>
                </c:pt>
                <c:pt idx="2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7E-4E3B-A051-A76B3F633B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67E-4E3B-A051-A76B3F633BA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67E-4E3B-A051-A76B3F633BA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67E-4E3B-A051-A76B3F633B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13.5</c:v>
                </c:pt>
                <c:pt idx="1">
                  <c:v>17.100000000000001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7E-4E3B-A051-A76B3F633B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67E-4E3B-A051-A76B3F633BA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67E-4E3B-A051-A76B3F633BA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67E-4E3B-A051-A76B3F633B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13.3</c:v>
                </c:pt>
                <c:pt idx="2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67E-4E3B-A051-A76B3F633BA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67E-4E3B-A051-A76B3F633BA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67E-4E3B-A051-A76B3F633BA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67E-4E3B-A051-A76B3F633B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12.9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67E-4E3B-A051-A76B3F633BA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67E-4E3B-A051-A76B3F633BA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867E-4E3B-A051-A76B3F633BA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867E-4E3B-A051-A76B3F633B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67E-4E3B-A051-A76B3F633BA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867E-4E3B-A051-A76B3F633BA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867E-4E3B-A051-A76B3F633BA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867E-4E3B-A051-A76B3F633B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67E-4E3B-A051-A76B3F633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34056576"/>
        <c:axId val="134066560"/>
      </c:barChart>
      <c:catAx>
        <c:axId val="13405657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066560"/>
        <c:crosses val="autoZero"/>
        <c:auto val="1"/>
        <c:lblAlgn val="ctr"/>
        <c:lblOffset val="100"/>
        <c:tickLblSkip val="1"/>
        <c:noMultiLvlLbl val="0"/>
      </c:catAx>
      <c:valAx>
        <c:axId val="1340665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40565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0D-47B9-94FA-866F7A50AA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D-47B9-94FA-866F7A50AA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0D-47B9-94FA-866F7A50AA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0D-47B9-94FA-866F7A50AA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C0D-47B9-94FA-866F7A50AA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0D-47B9-94FA-866F7A50AA9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C0D-47B9-94FA-866F7A50AA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0D-47B9-94FA-866F7A50AA9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C0D-47B9-94FA-866F7A50AA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0D-47B9-94FA-866F7A50AA9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C0D-47B9-94FA-866F7A50AA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2C0D-47B9-94FA-866F7A50AA9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C0D-47B9-94FA-866F7A50AA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2C0D-47B9-94FA-866F7A50A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2359680"/>
        <c:axId val="112373760"/>
      </c:barChart>
      <c:catAx>
        <c:axId val="112359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2373760"/>
        <c:crosses val="autoZero"/>
        <c:auto val="1"/>
        <c:lblAlgn val="ctr"/>
        <c:lblOffset val="100"/>
        <c:noMultiLvlLbl val="0"/>
      </c:catAx>
      <c:valAx>
        <c:axId val="1123737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2359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F0-4751-A3AE-A22FC9DAEF1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F0-4751-A3AE-A22FC9DAEF1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F0-4751-A3AE-A22FC9DAEF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16.399999999999999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F0-4751-A3AE-A22FC9DAEF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F0-4751-A3AE-A22FC9DAEF1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5F0-4751-A3AE-A22FC9DAEF1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F0-4751-A3AE-A22FC9DAEF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</c:v>
                </c:pt>
                <c:pt idx="1">
                  <c:v>25.3</c:v>
                </c:pt>
                <c:pt idx="2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F0-4751-A3AE-A22FC9DAEF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5F0-4751-A3AE-A22FC9DAEF1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5F0-4751-A3AE-A22FC9DAEF1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5F0-4751-A3AE-A22FC9DAEF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13.5</c:v>
                </c:pt>
                <c:pt idx="1">
                  <c:v>17.3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5F0-4751-A3AE-A22FC9DAEF1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5F0-4751-A3AE-A22FC9DAEF1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5F0-4751-A3AE-A22FC9DAEF1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5F0-4751-A3AE-A22FC9DAEF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13.4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5F0-4751-A3AE-A22FC9DAEF1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5F0-4751-A3AE-A22FC9DAEF1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5F0-4751-A3AE-A22FC9DAEF1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35F0-4751-A3AE-A22FC9DAEF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12.1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5F0-4751-A3AE-A22FC9DAEF1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35F0-4751-A3AE-A22FC9DAEF1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35F0-4751-A3AE-A22FC9DAEF1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35F0-4751-A3AE-A22FC9DAEF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5F0-4751-A3AE-A22FC9DAEF1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35F0-4751-A3AE-A22FC9DAEF1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35F0-4751-A3AE-A22FC9DAEF1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5F0-4751-A3AE-A22FC9DAEF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5F0-4751-A3AE-A22FC9DAE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0801792"/>
        <c:axId val="40803328"/>
      </c:barChart>
      <c:catAx>
        <c:axId val="408017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0803328"/>
        <c:crosses val="autoZero"/>
        <c:auto val="1"/>
        <c:lblAlgn val="ctr"/>
        <c:lblOffset val="100"/>
        <c:tickLblSkip val="1"/>
        <c:noMultiLvlLbl val="0"/>
      </c:catAx>
      <c:valAx>
        <c:axId val="408033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08017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491-4B40-830E-6DCA30F9D7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1-4B40-830E-6DCA30F9D7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491-4B40-830E-6DCA30F9D7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91-4B40-830E-6DCA30F9D7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491-4B40-830E-6DCA30F9D7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91-4B40-830E-6DCA30F9D7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491-4B40-830E-6DCA30F9D7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91-4B40-830E-6DCA30F9D7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491-4B40-830E-6DCA30F9D7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91-4B40-830E-6DCA30F9D7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491-4B40-830E-6DCA30F9D7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3491-4B40-830E-6DCA30F9D7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491-4B40-830E-6DCA30F9D7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3491-4B40-830E-6DCA30F9D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0944768"/>
        <c:axId val="40946304"/>
      </c:barChart>
      <c:catAx>
        <c:axId val="409447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0946304"/>
        <c:crosses val="autoZero"/>
        <c:auto val="1"/>
        <c:lblAlgn val="ctr"/>
        <c:lblOffset val="100"/>
        <c:noMultiLvlLbl val="0"/>
      </c:catAx>
      <c:valAx>
        <c:axId val="409463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0944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0812-1C49-495A-A482-2A9B631F271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4484D-9968-44B2-8512-B080AB294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1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762BEA5-9E61-4901-9E81-4BC9844D475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762BEA5-9E61-4901-9E81-4BC9844D47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762BEA5-9E61-4901-9E81-4BC9844D475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62BEA5-9E61-4901-9E81-4BC9844D47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762BEA5-9E61-4901-9E81-4BC9844D47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64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570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588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7216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295486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7762BEA5-9E61-4901-9E81-4BC9844D4758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Август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4042321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8347718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3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0184337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9013305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Август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6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7810717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9177015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Август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3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01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Август</a:t>
            </a:r>
            <a:r>
              <a:rPr lang="ru-RU" dirty="0" smtClean="0"/>
              <a:t>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926014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88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0279961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22165799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177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52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705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1376099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6270508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1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7589343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3526739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6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258218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2203405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2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5699819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1197863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2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91236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5597145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0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7131605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6162034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3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44</TotalTime>
  <Words>738</Words>
  <Application>Microsoft Office PowerPoint</Application>
  <PresentationFormat>Экран (4:3)</PresentationFormat>
  <Paragraphs>371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Drive.ru Август 2016 </vt:lpstr>
      <vt:lpstr>Аудитория Drive.ru Август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Август 2016 </dc:title>
  <dc:creator>Natalya Shavlova</dc:creator>
  <cp:lastModifiedBy>Юлия Бублей</cp:lastModifiedBy>
  <cp:revision>5</cp:revision>
  <dcterms:created xsi:type="dcterms:W3CDTF">2016-09-21T14:58:24Z</dcterms:created>
  <dcterms:modified xsi:type="dcterms:W3CDTF">2016-09-22T10:05:03Z</dcterms:modified>
</cp:coreProperties>
</file>