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39-40F8-A407-C572A2020A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39-40F8-A407-C572A2020A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  <c:pt idx="37">
                  <c:v>58.3</c:v>
                </c:pt>
                <c:pt idx="38">
                  <c:v>61.4</c:v>
                </c:pt>
                <c:pt idx="39">
                  <c:v>90.1</c:v>
                </c:pt>
                <c:pt idx="40">
                  <c:v>71.900000000000006</c:v>
                </c:pt>
                <c:pt idx="41">
                  <c:v>65</c:v>
                </c:pt>
                <c:pt idx="42">
                  <c:v>68</c:v>
                </c:pt>
                <c:pt idx="43">
                  <c:v>62.3</c:v>
                </c:pt>
                <c:pt idx="44">
                  <c:v>56.7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739-40F8-A407-C572A2020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666904"/>
        <c:axId val="237667296"/>
      </c:lineChart>
      <c:dateAx>
        <c:axId val="237666904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37667296"/>
        <c:crosses val="autoZero"/>
        <c:auto val="1"/>
        <c:lblOffset val="100"/>
        <c:baseTimeUnit val="months"/>
        <c:majorUnit val="1"/>
        <c:majorTimeUnit val="months"/>
      </c:dateAx>
      <c:valAx>
        <c:axId val="23766729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37666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33</c:v>
                </c:pt>
                <c:pt idx="1">
                  <c:v>43.8</c:v>
                </c:pt>
                <c:pt idx="2">
                  <c:v>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BB-4927-827D-0D0E728972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44.4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DBB-4927-827D-0D0E728972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DBB-4927-827D-0D0E728972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40071832"/>
        <c:axId val="240072224"/>
      </c:barChart>
      <c:catAx>
        <c:axId val="24007183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0072224"/>
        <c:crosses val="autoZero"/>
        <c:auto val="1"/>
        <c:lblAlgn val="ctr"/>
        <c:lblOffset val="100"/>
        <c:tickLblSkip val="1"/>
        <c:noMultiLvlLbl val="0"/>
      </c:catAx>
      <c:valAx>
        <c:axId val="2400722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4007183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1B-4288-B6DA-5E10CDBB9F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1B-4288-B6DA-5E10CDBB9F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1B-4288-B6DA-5E10CDBB9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40073008"/>
        <c:axId val="240073400"/>
      </c:barChart>
      <c:catAx>
        <c:axId val="240073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0073400"/>
        <c:crosses val="autoZero"/>
        <c:auto val="1"/>
        <c:lblAlgn val="ctr"/>
        <c:lblOffset val="100"/>
        <c:noMultiLvlLbl val="0"/>
      </c:catAx>
      <c:valAx>
        <c:axId val="2400734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40073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33</c:v>
                </c:pt>
                <c:pt idx="1">
                  <c:v>43.9</c:v>
                </c:pt>
                <c:pt idx="2">
                  <c:v>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11-4630-BAA7-2F56F2D58F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44.6</c:v>
                </c:pt>
                <c:pt idx="2">
                  <c:v>44.7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411-4630-BAA7-2F56F2D58F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411-4630-BAA7-2F56F2D58F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40073792"/>
        <c:axId val="240074184"/>
      </c:barChart>
      <c:catAx>
        <c:axId val="24007379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0074184"/>
        <c:crosses val="autoZero"/>
        <c:auto val="1"/>
        <c:lblAlgn val="ctr"/>
        <c:lblOffset val="100"/>
        <c:tickLblSkip val="1"/>
        <c:noMultiLvlLbl val="0"/>
      </c:catAx>
      <c:valAx>
        <c:axId val="2400741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400737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1F-4D35-8A8D-32D40ED915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1F-4D35-8A8D-32D40ED915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71F-4D35-8A8D-32D40ED91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43482480"/>
        <c:axId val="243482872"/>
      </c:barChart>
      <c:catAx>
        <c:axId val="2434824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3482872"/>
        <c:crosses val="autoZero"/>
        <c:auto val="1"/>
        <c:lblAlgn val="ctr"/>
        <c:lblOffset val="100"/>
        <c:noMultiLvlLbl val="0"/>
      </c:catAx>
      <c:valAx>
        <c:axId val="2434828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43482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B6-4EEC-BA55-FDC1851BCC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B6-4EEC-BA55-FDC1851BCC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B6-4EEC-BA55-FDC1851BCC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B6-4EEC-BA55-FDC1851BCCE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3B6-4EEC-BA55-FDC1851BCCE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3B6-4EEC-BA55-FDC1851BCCE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3B6-4EEC-BA55-FDC1851BCCE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3B6-4EEC-BA55-FDC1851BCCE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3B6-4EEC-BA55-FDC1851BCCE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3B6-4EEC-BA55-FDC1851BCCE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3B6-4EEC-BA55-FDC1851BCCE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3B6-4EEC-BA55-FDC1851BCCED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3B6-4EEC-BA55-FDC1851BCCE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3B6-4EEC-BA55-FDC1851BCCE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3B6-4EEC-BA55-FDC1851BCCE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A3B6-4EEC-BA55-FDC1851BCCED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A3B6-4EEC-BA55-FDC1851BCCE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A3B6-4EEC-BA55-FDC1851BCCE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3B6-4EEC-BA55-FDC1851BCCE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A3B6-4EEC-BA55-FDC1851BCCED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A3B6-4EEC-BA55-FDC1851BCCE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3B6-4EEC-BA55-FDC1851BCCE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A3B6-4EEC-BA55-FDC1851BCCE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A3B6-4EEC-BA55-FDC1851BCCE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A3B6-4EEC-BA55-FDC1851BCCE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A3B6-4EEC-BA55-FDC1851BCCE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A3B6-4EEC-BA55-FDC1851BCCE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A3B6-4EEC-BA55-FDC1851BCCE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A3B6-4EEC-BA55-FDC1851BCCE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A3B6-4EEC-BA55-FDC1851BCCE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A3B6-4EEC-BA55-FDC1851BCCED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A3B6-4EEC-BA55-FDC1851BCCED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A3B6-4EEC-BA55-FDC1851BCCE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A3B6-4EEC-BA55-FDC1851BCCED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General</c:formatCode>
                <c:ptCount val="24"/>
                <c:pt idx="0" formatCode="0.0">
                  <c:v>2</c:v>
                </c:pt>
                <c:pt idx="2" formatCode="0.0">
                  <c:v>9.6</c:v>
                </c:pt>
                <c:pt idx="4" formatCode="0.0">
                  <c:v>13.7</c:v>
                </c:pt>
                <c:pt idx="5" formatCode="0.0">
                  <c:v>10.6</c:v>
                </c:pt>
                <c:pt idx="6" formatCode="0.0">
                  <c:v>38.6</c:v>
                </c:pt>
                <c:pt idx="7" formatCode="0.0">
                  <c:v>24.3</c:v>
                </c:pt>
                <c:pt idx="8" formatCode="0.0">
                  <c:v>3.9</c:v>
                </c:pt>
                <c:pt idx="10" formatCode="0.0">
                  <c:v>8.5</c:v>
                </c:pt>
                <c:pt idx="12" formatCode="0.0">
                  <c:v>17.8</c:v>
                </c:pt>
                <c:pt idx="13" formatCode="0.0">
                  <c:v>11.2</c:v>
                </c:pt>
                <c:pt idx="14" formatCode="0.0">
                  <c:v>38.200000000000003</c:v>
                </c:pt>
                <c:pt idx="15" formatCode="0.0">
                  <c:v>17.399999999999999</c:v>
                </c:pt>
                <c:pt idx="16" formatCode="0.0">
                  <c:v>6.6</c:v>
                </c:pt>
                <c:pt idx="18" formatCode="0.0">
                  <c:v>7</c:v>
                </c:pt>
                <c:pt idx="20" formatCode="0.0">
                  <c:v>19.5</c:v>
                </c:pt>
                <c:pt idx="21" formatCode="0.0">
                  <c:v>11.1</c:v>
                </c:pt>
                <c:pt idx="22" formatCode="0.0">
                  <c:v>35.6</c:v>
                </c:pt>
                <c:pt idx="23" formatCode="0.0">
                  <c:v>15.2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A3B6-4EEC-BA55-FDC1851BC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43476728"/>
        <c:axId val="243477120"/>
      </c:bubbleChart>
      <c:valAx>
        <c:axId val="24347672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43477120"/>
        <c:crosses val="autoZero"/>
        <c:crossBetween val="midCat"/>
      </c:valAx>
      <c:valAx>
        <c:axId val="24347712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4347672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11-4246-B910-B93D15E3E5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11-4246-B910-B93D15E3E5AB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11-4246-B910-B93D15E3E5A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11-4246-B910-B93D15E3E5A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11-4246-B910-B93D15E3E5A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11-4246-B910-B93D15E3E5AB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11-4246-B910-B93D15E3E5A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011-4246-B910-B93D15E3E5A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011-4246-B910-B93D15E3E5AB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011-4246-B910-B93D15E3E5A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011-4246-B910-B93D15E3E5A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011-4246-B910-B93D15E3E5A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011-4246-B910-B93D15E3E5AB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011-4246-B910-B93D15E3E5AB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011-4246-B910-B93D15E3E5A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011-4246-B910-B93D15E3E5AB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011-4246-B910-B93D15E3E5A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011-4246-B910-B93D15E3E5A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C011-4246-B910-B93D15E3E5AB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C011-4246-B910-B93D15E3E5AB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C011-4246-B910-B93D15E3E5AB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C011-4246-B910-B93D15E3E5A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011-4246-B910-B93D15E3E5A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011-4246-B910-B93D15E3E5AB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011-4246-B910-B93D15E3E5A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C011-4246-B910-B93D15E3E5A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C011-4246-B910-B93D15E3E5AB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C011-4246-B910-B93D15E3E5AB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C011-4246-B910-B93D15E3E5AB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C011-4246-B910-B93D15E3E5AB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C011-4246-B910-B93D15E3E5AB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C011-4246-B910-B93D15E3E5AB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C011-4246-B910-B93D15E3E5AB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C011-4246-B910-B93D15E3E5AB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5.6</c:v>
                </c:pt>
                <c:pt idx="3" formatCode="0.0">
                  <c:v>4.7</c:v>
                </c:pt>
                <c:pt idx="4" formatCode="0.0">
                  <c:v>16.100000000000001</c:v>
                </c:pt>
                <c:pt idx="5" formatCode="0.0">
                  <c:v>38.200000000000003</c:v>
                </c:pt>
                <c:pt idx="6" formatCode="0.0">
                  <c:v>29.1</c:v>
                </c:pt>
                <c:pt idx="9" formatCode="0.0">
                  <c:v>6.7</c:v>
                </c:pt>
                <c:pt idx="10" formatCode="0.0">
                  <c:v>7</c:v>
                </c:pt>
                <c:pt idx="11" formatCode="0.0">
                  <c:v>16.399999999999999</c:v>
                </c:pt>
                <c:pt idx="12" formatCode="0.0">
                  <c:v>31.5</c:v>
                </c:pt>
                <c:pt idx="13" formatCode="0.0">
                  <c:v>33.799999999999997</c:v>
                </c:pt>
                <c:pt idx="16" formatCode="0.0">
                  <c:v>8.3000000000000007</c:v>
                </c:pt>
                <c:pt idx="17" formatCode="0.0">
                  <c:v>7.5</c:v>
                </c:pt>
                <c:pt idx="18" formatCode="0.0">
                  <c:v>13.3</c:v>
                </c:pt>
                <c:pt idx="19" formatCode="0.0">
                  <c:v>37.1</c:v>
                </c:pt>
                <c:pt idx="20" formatCode="0.0">
                  <c:v>29.3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C011-4246-B910-B93D15E3E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43477512"/>
        <c:axId val="243483656"/>
      </c:bubbleChart>
      <c:valAx>
        <c:axId val="24347751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43483656"/>
        <c:crosses val="autoZero"/>
        <c:crossBetween val="midCat"/>
      </c:valAx>
      <c:valAx>
        <c:axId val="24348365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4347751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261-45BB-8A31-0A57AE86B8A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88.1</c:v>
                </c:pt>
                <c:pt idx="1">
                  <c:v>206.7</c:v>
                </c:pt>
                <c:pt idx="2">
                  <c:v>64.7</c:v>
                </c:pt>
                <c:pt idx="3">
                  <c:v>113.3</c:v>
                </c:pt>
                <c:pt idx="5">
                  <c:v>40.9</c:v>
                </c:pt>
                <c:pt idx="7">
                  <c:v>38.299999999999997</c:v>
                </c:pt>
                <c:pt idx="9">
                  <c:v>170.4</c:v>
                </c:pt>
                <c:pt idx="10">
                  <c:v>215.2</c:v>
                </c:pt>
                <c:pt idx="11">
                  <c:v>77.3</c:v>
                </c:pt>
                <c:pt idx="12">
                  <c:v>43.4</c:v>
                </c:pt>
                <c:pt idx="13">
                  <c:v>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261-45BB-8A31-0A57AE86B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08540344"/>
        <c:axId val="308540736"/>
      </c:barChart>
      <c:catAx>
        <c:axId val="3085403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08540736"/>
        <c:crosses val="autoZero"/>
        <c:auto val="1"/>
        <c:lblAlgn val="ctr"/>
        <c:lblOffset val="100"/>
        <c:noMultiLvlLbl val="0"/>
      </c:catAx>
      <c:valAx>
        <c:axId val="30854073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0854034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156</c:v>
                </c:pt>
                <c:pt idx="1">
                  <c:v>304</c:v>
                </c:pt>
                <c:pt idx="2">
                  <c:v>116</c:v>
                </c:pt>
                <c:pt idx="3">
                  <c:v>115</c:v>
                </c:pt>
                <c:pt idx="5">
                  <c:v>61</c:v>
                </c:pt>
                <c:pt idx="7">
                  <c:v>32</c:v>
                </c:pt>
                <c:pt idx="9">
                  <c:v>278</c:v>
                </c:pt>
                <c:pt idx="10">
                  <c:v>204</c:v>
                </c:pt>
                <c:pt idx="11">
                  <c:v>101</c:v>
                </c:pt>
                <c:pt idx="12">
                  <c:v>37</c:v>
                </c:pt>
                <c:pt idx="13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B89-40E5-95E9-68204F27898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08541520"/>
        <c:axId val="308541912"/>
      </c:barChart>
      <c:catAx>
        <c:axId val="3085415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08541912"/>
        <c:crossesAt val="100"/>
        <c:auto val="1"/>
        <c:lblAlgn val="ctr"/>
        <c:lblOffset val="100"/>
        <c:noMultiLvlLbl val="0"/>
      </c:catAx>
      <c:valAx>
        <c:axId val="308541912"/>
        <c:scaling>
          <c:orientation val="minMax"/>
          <c:min val="-200"/>
        </c:scaling>
        <c:delete val="1"/>
        <c:axPos val="t"/>
        <c:numFmt formatCode="0" sourceLinked="1"/>
        <c:majorTickMark val="out"/>
        <c:minorTickMark val="none"/>
        <c:tickLblPos val="none"/>
        <c:crossAx val="30854152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12C-446E-9E91-FECEA7FD2DA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88.1</c:v>
                </c:pt>
                <c:pt idx="1">
                  <c:v>206.7</c:v>
                </c:pt>
                <c:pt idx="2">
                  <c:v>64.7</c:v>
                </c:pt>
                <c:pt idx="3">
                  <c:v>113.3</c:v>
                </c:pt>
                <c:pt idx="5">
                  <c:v>40.9</c:v>
                </c:pt>
                <c:pt idx="7">
                  <c:v>38.299999999999997</c:v>
                </c:pt>
                <c:pt idx="9">
                  <c:v>170.4</c:v>
                </c:pt>
                <c:pt idx="10">
                  <c:v>215.2</c:v>
                </c:pt>
                <c:pt idx="11">
                  <c:v>77.3</c:v>
                </c:pt>
                <c:pt idx="12">
                  <c:v>43.4</c:v>
                </c:pt>
                <c:pt idx="13">
                  <c:v>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12C-446E-9E91-FECEA7FD2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08542696"/>
        <c:axId val="308543088"/>
      </c:barChart>
      <c:catAx>
        <c:axId val="3085426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08543088"/>
        <c:crosses val="autoZero"/>
        <c:auto val="1"/>
        <c:lblAlgn val="ctr"/>
        <c:lblOffset val="100"/>
        <c:noMultiLvlLbl val="0"/>
      </c:catAx>
      <c:valAx>
        <c:axId val="30854308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0854269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139</c:v>
                </c:pt>
                <c:pt idx="1">
                  <c:v>272</c:v>
                </c:pt>
                <c:pt idx="2">
                  <c:v>107</c:v>
                </c:pt>
                <c:pt idx="3">
                  <c:v>142</c:v>
                </c:pt>
                <c:pt idx="5">
                  <c:v>55</c:v>
                </c:pt>
                <c:pt idx="7">
                  <c:v>37</c:v>
                </c:pt>
                <c:pt idx="9">
                  <c:v>184</c:v>
                </c:pt>
                <c:pt idx="10">
                  <c:v>145</c:v>
                </c:pt>
                <c:pt idx="11">
                  <c:v>78</c:v>
                </c:pt>
                <c:pt idx="12">
                  <c:v>57</c:v>
                </c:pt>
                <c:pt idx="13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F79-4B5C-8325-8BBC73C82DE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42178584"/>
        <c:axId val="242178976"/>
      </c:barChart>
      <c:catAx>
        <c:axId val="242178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42178976"/>
        <c:crossesAt val="100"/>
        <c:auto val="1"/>
        <c:lblAlgn val="ctr"/>
        <c:lblOffset val="100"/>
        <c:noMultiLvlLbl val="0"/>
      </c:catAx>
      <c:valAx>
        <c:axId val="242178976"/>
        <c:scaling>
          <c:orientation val="minMax"/>
          <c:max val="310"/>
          <c:min val="-110"/>
        </c:scaling>
        <c:delete val="1"/>
        <c:axPos val="t"/>
        <c:numFmt formatCode="0" sourceLinked="1"/>
        <c:majorTickMark val="out"/>
        <c:minorTickMark val="none"/>
        <c:tickLblPos val="none"/>
        <c:crossAx val="24217858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10.9</c:v>
                </c:pt>
                <c:pt idx="2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0-4FC7-B7AC-050D71BBAE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35.6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800-4FC7-B7AC-050D71BBAE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10.4</c:v>
                </c:pt>
                <c:pt idx="2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800-4FC7-B7AC-050D71BBAE4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13.8</c:v>
                </c:pt>
                <c:pt idx="2">
                  <c:v>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800-4FC7-B7AC-050D71BBAE4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800-4FC7-B7AC-050D71BBAE4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12.8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3800-4FC7-B7AC-050D71BBAE4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800-4FC7-B7AC-050D71BBAE4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</c:v>
                </c:pt>
                <c:pt idx="2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3800-4FC7-B7AC-050D71BBA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237668080"/>
        <c:axId val="237668472"/>
      </c:barChart>
      <c:catAx>
        <c:axId val="23766808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37668472"/>
        <c:crosses val="autoZero"/>
        <c:auto val="1"/>
        <c:lblAlgn val="ctr"/>
        <c:lblOffset val="100"/>
        <c:tickLblSkip val="1"/>
        <c:noMultiLvlLbl val="0"/>
      </c:catAx>
      <c:valAx>
        <c:axId val="2376684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37668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20.100000000000001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1B-4D9A-8E5A-0D30FACD8F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1B-4D9A-8E5A-0D30FACD8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1B-4D9A-8E5A-0D30FACD8F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E1B-4D9A-8E5A-0D30FACD8F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E1B-4D9A-8E5A-0D30FACD8F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E1B-4D9A-8E5A-0D30FACD8FA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E1B-4D9A-8E5A-0D30FACD8FA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E1B-4D9A-8E5A-0D30FACD8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37669256"/>
        <c:axId val="237669648"/>
      </c:barChart>
      <c:catAx>
        <c:axId val="2376692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37669648"/>
        <c:crosses val="autoZero"/>
        <c:auto val="1"/>
        <c:lblAlgn val="ctr"/>
        <c:lblOffset val="100"/>
        <c:noMultiLvlLbl val="0"/>
      </c:catAx>
      <c:valAx>
        <c:axId val="2376696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37669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11.2</c:v>
                </c:pt>
                <c:pt idx="2">
                  <c:v>24.3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A1-44A9-AA53-106346E55E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14</c:v>
                </c:pt>
                <c:pt idx="2">
                  <c:v>38.6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0A1-44A9-AA53-106346E55E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10.7</c:v>
                </c:pt>
                <c:pt idx="2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0A1-44A9-AA53-106346E55E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14.4</c:v>
                </c:pt>
                <c:pt idx="2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60A1-44A9-AA53-106346E55EC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0A1-44A9-AA53-106346E55EC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12.1</c:v>
                </c:pt>
                <c:pt idx="2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0A1-44A9-AA53-106346E55EC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60A1-44A9-AA53-106346E55EC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18.3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60A1-44A9-AA53-106346E55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240607520"/>
        <c:axId val="240607912"/>
      </c:barChart>
      <c:catAx>
        <c:axId val="24060752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0607912"/>
        <c:crosses val="autoZero"/>
        <c:auto val="1"/>
        <c:lblAlgn val="ctr"/>
        <c:lblOffset val="100"/>
        <c:tickLblSkip val="1"/>
        <c:noMultiLvlLbl val="0"/>
      </c:catAx>
      <c:valAx>
        <c:axId val="240607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4060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74-4ACF-A630-DB9B544BB9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74-4ACF-A630-DB9B544BB9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74-4ACF-A630-DB9B544BB9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674-4ACF-A630-DB9B544BB98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674-4ACF-A630-DB9B544BB98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674-4ACF-A630-DB9B544BB98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674-4ACF-A630-DB9B544BB98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674-4ACF-A630-DB9B544BB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40608696"/>
        <c:axId val="240609088"/>
      </c:barChart>
      <c:catAx>
        <c:axId val="2406086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0609088"/>
        <c:crosses val="autoZero"/>
        <c:auto val="1"/>
        <c:lblAlgn val="ctr"/>
        <c:lblOffset val="100"/>
        <c:noMultiLvlLbl val="0"/>
      </c:catAx>
      <c:valAx>
        <c:axId val="2406090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40608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15.9</c:v>
                </c:pt>
                <c:pt idx="2">
                  <c:v>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46-4480-8BEF-10131593C6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18.100000000000001</c:v>
                </c:pt>
                <c:pt idx="1">
                  <c:v>25.5</c:v>
                </c:pt>
                <c:pt idx="2">
                  <c:v>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046-4480-8BEF-10131593C6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17</c:v>
                </c:pt>
                <c:pt idx="2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046-4480-8BEF-10131593C61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13.2</c:v>
                </c:pt>
                <c:pt idx="2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046-4480-8BEF-10131593C61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12.8</c:v>
                </c:pt>
                <c:pt idx="2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046-4480-8BEF-10131593C61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046-4480-8BEF-10131593C61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D046-4480-8BEF-10131593C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40609872"/>
        <c:axId val="240610264"/>
      </c:barChart>
      <c:catAx>
        <c:axId val="24060987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0610264"/>
        <c:crosses val="autoZero"/>
        <c:auto val="1"/>
        <c:lblAlgn val="ctr"/>
        <c:lblOffset val="100"/>
        <c:tickLblSkip val="1"/>
        <c:noMultiLvlLbl val="0"/>
      </c:catAx>
      <c:valAx>
        <c:axId val="24061026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4060987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21-4EDB-960B-169442129D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21-4EDB-960B-169442129D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21-4EDB-960B-169442129D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21-4EDB-960B-169442129D0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321-4EDB-960B-169442129D0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321-4EDB-960B-169442129D0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321-4EDB-960B-169442129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40611048"/>
        <c:axId val="239676304"/>
      </c:barChart>
      <c:catAx>
        <c:axId val="2406110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39676304"/>
        <c:crosses val="autoZero"/>
        <c:auto val="1"/>
        <c:lblAlgn val="ctr"/>
        <c:lblOffset val="100"/>
        <c:noMultiLvlLbl val="0"/>
      </c:catAx>
      <c:valAx>
        <c:axId val="2396763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40611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16.3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59-455F-83DE-45F2F997EE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18.100000000000001</c:v>
                </c:pt>
                <c:pt idx="1">
                  <c:v>25.4</c:v>
                </c:pt>
                <c:pt idx="2">
                  <c:v>38.200000000000003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359-455F-83DE-45F2F997EE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16.899999999999999</c:v>
                </c:pt>
                <c:pt idx="2">
                  <c:v>16.100000000000001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359-455F-83DE-45F2F997EEB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13.4</c:v>
                </c:pt>
                <c:pt idx="2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359-455F-83DE-45F2F997EEB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11.9</c:v>
                </c:pt>
                <c:pt idx="2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359-455F-83DE-45F2F997EEB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359-455F-83DE-45F2F997EEB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D359-455F-83DE-45F2F997E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39677088"/>
        <c:axId val="239677480"/>
      </c:barChart>
      <c:catAx>
        <c:axId val="23967708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39677480"/>
        <c:crosses val="autoZero"/>
        <c:auto val="1"/>
        <c:lblAlgn val="ctr"/>
        <c:lblOffset val="100"/>
        <c:tickLblSkip val="1"/>
        <c:noMultiLvlLbl val="0"/>
      </c:catAx>
      <c:valAx>
        <c:axId val="23967748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396770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60-4BCC-8F39-8A5B4F1A14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60-4BCC-8F39-8A5B4F1A14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960-4BCC-8F39-8A5B4F1A14D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60-4BCC-8F39-8A5B4F1A14D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960-4BCC-8F39-8A5B4F1A14D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960-4BCC-8F39-8A5B4F1A14D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960-4BCC-8F39-8A5B4F1A1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39678264"/>
        <c:axId val="239678656"/>
      </c:barChart>
      <c:catAx>
        <c:axId val="2396782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39678656"/>
        <c:crosses val="autoZero"/>
        <c:auto val="1"/>
        <c:lblAlgn val="ctr"/>
        <c:lblOffset val="100"/>
        <c:noMultiLvlLbl val="0"/>
      </c:catAx>
      <c:valAx>
        <c:axId val="2396786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39678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17A8F-3D3E-4971-8921-58E3D9C7473A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028CF-0686-40E6-ADB0-1EC1055D1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1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E8BAC9A-662C-4BF3-85EB-CB5F19405B3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E8BAC9A-662C-4BF3-85EB-CB5F19405B3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E8BAC9A-662C-4BF3-85EB-CB5F19405B3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8BAC9A-662C-4BF3-85EB-CB5F19405B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E8BAC9A-662C-4BF3-85EB-CB5F19405B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9542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2237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496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575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7E8BAC9A-662C-4BF3-85EB-CB5F19405B3E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Июль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4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2714546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9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1819459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6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7729472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5331394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Июль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5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1435630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1055855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Июль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7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427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</a:t>
            </a:r>
            <a:r>
              <a:rPr lang="en-US" sz="1800" dirty="0"/>
              <a:t> </a:t>
            </a:r>
            <a:r>
              <a:rPr lang="en-US" sz="1800" dirty="0" smtClean="0"/>
              <a:t>Drive.ru</a:t>
            </a:r>
            <a:br>
              <a:rPr lang="en-US" sz="1800" dirty="0" smtClean="0"/>
            </a:br>
            <a:r>
              <a:rPr lang="ru-RU" sz="1800" dirty="0" smtClean="0"/>
              <a:t>Ию</a:t>
            </a:r>
            <a:r>
              <a:rPr lang="ru-RU" sz="1800" dirty="0"/>
              <a:t>л</a:t>
            </a:r>
            <a:r>
              <a:rPr lang="ru-RU" sz="1800" dirty="0" smtClean="0"/>
              <a:t>ь </a:t>
            </a:r>
            <a:r>
              <a:rPr lang="ru-RU" sz="1800" dirty="0" smtClean="0">
                <a:latin typeface="Arial"/>
              </a:rPr>
              <a:t>2016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38334495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13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76780884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581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221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57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637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9276600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5202992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8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7421121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9682893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2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3361105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490903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4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2183944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82811504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1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1062100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6566344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8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7511571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9040834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6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83</TotalTime>
  <Words>723</Words>
  <Application>Microsoft Office PowerPoint</Application>
  <PresentationFormat>Экран (4:3)</PresentationFormat>
  <Paragraphs>357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2</vt:lpstr>
      <vt:lpstr>Grey Box Masters</vt:lpstr>
      <vt:lpstr>NO Grey Box Masters</vt:lpstr>
      <vt:lpstr>GRID LAYOUT</vt:lpstr>
      <vt:lpstr>1_3. TNS 4x3 Monitor Template</vt:lpstr>
      <vt:lpstr>Аудитория Drive.ru Июль 2016 </vt:lpstr>
      <vt:lpstr>Аудитория Drive.ru Июль 2016,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Июль 2016 </dc:title>
  <dc:creator>Natalya Shavlova</dc:creator>
  <cp:lastModifiedBy>Анастасия Новоселова</cp:lastModifiedBy>
  <cp:revision>12</cp:revision>
  <dcterms:created xsi:type="dcterms:W3CDTF">2016-08-22T13:37:18Z</dcterms:created>
  <dcterms:modified xsi:type="dcterms:W3CDTF">2016-08-24T08:46:03Z</dcterms:modified>
</cp:coreProperties>
</file>