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  <c:pt idx="4">
                  <c:v>1234.9000000000001</c:v>
                </c:pt>
                <c:pt idx="5">
                  <c:v>994</c:v>
                </c:pt>
                <c:pt idx="6">
                  <c:v>915.3</c:v>
                </c:pt>
                <c:pt idx="7">
                  <c:v>883.9</c:v>
                </c:pt>
                <c:pt idx="8">
                  <c:v>738.6</c:v>
                </c:pt>
                <c:pt idx="9">
                  <c:v>740.4</c:v>
                </c:pt>
                <c:pt idx="10">
                  <c:v>877.4</c:v>
                </c:pt>
                <c:pt idx="11">
                  <c:v>836</c:v>
                </c:pt>
                <c:pt idx="12">
                  <c:v>743</c:v>
                </c:pt>
                <c:pt idx="13">
                  <c:v>604.79999999999995</c:v>
                </c:pt>
                <c:pt idx="14">
                  <c:v>811.7</c:v>
                </c:pt>
                <c:pt idx="15">
                  <c:v>888.3</c:v>
                </c:pt>
                <c:pt idx="16">
                  <c:v>734</c:v>
                </c:pt>
                <c:pt idx="17">
                  <c:v>669.3</c:v>
                </c:pt>
                <c:pt idx="18">
                  <c:v>647</c:v>
                </c:pt>
                <c:pt idx="19">
                  <c:v>583.70000000000005</c:v>
                </c:pt>
                <c:pt idx="20">
                  <c:v>600.1</c:v>
                </c:pt>
                <c:pt idx="21">
                  <c:v>569.4</c:v>
                </c:pt>
                <c:pt idx="22">
                  <c:v>593.79999999999995</c:v>
                </c:pt>
                <c:pt idx="23">
                  <c:v>702.3</c:v>
                </c:pt>
                <c:pt idx="24">
                  <c:v>681.3</c:v>
                </c:pt>
                <c:pt idx="25">
                  <c:v>680.3</c:v>
                </c:pt>
                <c:pt idx="26">
                  <c:v>679.1</c:v>
                </c:pt>
                <c:pt idx="27">
                  <c:v>607.6</c:v>
                </c:pt>
                <c:pt idx="28">
                  <c:v>651.79999999999995</c:v>
                </c:pt>
                <c:pt idx="29">
                  <c:v>644.9</c:v>
                </c:pt>
                <c:pt idx="30">
                  <c:v>702.1</c:v>
                </c:pt>
                <c:pt idx="31">
                  <c:v>616.5</c:v>
                </c:pt>
                <c:pt idx="32">
                  <c:v>707.1</c:v>
                </c:pt>
                <c:pt idx="33">
                  <c:v>672.8</c:v>
                </c:pt>
                <c:pt idx="34">
                  <c:v>742.5</c:v>
                </c:pt>
                <c:pt idx="35">
                  <c:v>695.5</c:v>
                </c:pt>
                <c:pt idx="36">
                  <c:v>588.20000000000005</c:v>
                </c:pt>
                <c:pt idx="37">
                  <c:v>486.7</c:v>
                </c:pt>
                <c:pt idx="38">
                  <c:v>544.1</c:v>
                </c:pt>
                <c:pt idx="39">
                  <c:v>587.6</c:v>
                </c:pt>
                <c:pt idx="40">
                  <c:v>624.1</c:v>
                </c:pt>
                <c:pt idx="41">
                  <c:v>582.4</c:v>
                </c:pt>
                <c:pt idx="42">
                  <c:v>617.79999999999995</c:v>
                </c:pt>
                <c:pt idx="43">
                  <c:v>576.5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5B-4E80-9CB2-938B528EF3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  <c:pt idx="4">
                  <c:v>483.8</c:v>
                </c:pt>
                <c:pt idx="5">
                  <c:v>368.1</c:v>
                </c:pt>
                <c:pt idx="6">
                  <c:v>329.3</c:v>
                </c:pt>
                <c:pt idx="7">
                  <c:v>286.3</c:v>
                </c:pt>
                <c:pt idx="8">
                  <c:v>293.89999999999998</c:v>
                </c:pt>
                <c:pt idx="9">
                  <c:v>278.89999999999998</c:v>
                </c:pt>
                <c:pt idx="10">
                  <c:v>310</c:v>
                </c:pt>
                <c:pt idx="11">
                  <c:v>279.8</c:v>
                </c:pt>
                <c:pt idx="12">
                  <c:v>280.5</c:v>
                </c:pt>
                <c:pt idx="13">
                  <c:v>246</c:v>
                </c:pt>
                <c:pt idx="14">
                  <c:v>290.5</c:v>
                </c:pt>
                <c:pt idx="15">
                  <c:v>318.8</c:v>
                </c:pt>
                <c:pt idx="16">
                  <c:v>273.89999999999998</c:v>
                </c:pt>
                <c:pt idx="17">
                  <c:v>245.9</c:v>
                </c:pt>
                <c:pt idx="18">
                  <c:v>234.6</c:v>
                </c:pt>
                <c:pt idx="19">
                  <c:v>214</c:v>
                </c:pt>
                <c:pt idx="20">
                  <c:v>213.2</c:v>
                </c:pt>
                <c:pt idx="21">
                  <c:v>218.3</c:v>
                </c:pt>
                <c:pt idx="22">
                  <c:v>234.4</c:v>
                </c:pt>
                <c:pt idx="23">
                  <c:v>261.5</c:v>
                </c:pt>
                <c:pt idx="24">
                  <c:v>257.3</c:v>
                </c:pt>
                <c:pt idx="25">
                  <c:v>269.60000000000002</c:v>
                </c:pt>
                <c:pt idx="26">
                  <c:v>237</c:v>
                </c:pt>
                <c:pt idx="27">
                  <c:v>262</c:v>
                </c:pt>
                <c:pt idx="28">
                  <c:v>249.6</c:v>
                </c:pt>
                <c:pt idx="29">
                  <c:v>270.7</c:v>
                </c:pt>
                <c:pt idx="30">
                  <c:v>279.39999999999998</c:v>
                </c:pt>
                <c:pt idx="31">
                  <c:v>249.2</c:v>
                </c:pt>
                <c:pt idx="32">
                  <c:v>249.4</c:v>
                </c:pt>
                <c:pt idx="33">
                  <c:v>252</c:v>
                </c:pt>
                <c:pt idx="34">
                  <c:v>271.10000000000002</c:v>
                </c:pt>
                <c:pt idx="35">
                  <c:v>251.9</c:v>
                </c:pt>
                <c:pt idx="36">
                  <c:v>221.5</c:v>
                </c:pt>
                <c:pt idx="37">
                  <c:v>188.3</c:v>
                </c:pt>
                <c:pt idx="38">
                  <c:v>198.3</c:v>
                </c:pt>
                <c:pt idx="39">
                  <c:v>251.1</c:v>
                </c:pt>
                <c:pt idx="40">
                  <c:v>215</c:v>
                </c:pt>
                <c:pt idx="41">
                  <c:v>219.5</c:v>
                </c:pt>
                <c:pt idx="42">
                  <c:v>239.9</c:v>
                </c:pt>
                <c:pt idx="43">
                  <c:v>221.4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35B-4E80-9CB2-938B528EF3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  <c:pt idx="4">
                  <c:v>41334</c:v>
                </c:pt>
                <c:pt idx="5">
                  <c:v>41365</c:v>
                </c:pt>
                <c:pt idx="6">
                  <c:v>41395</c:v>
                </c:pt>
                <c:pt idx="7">
                  <c:v>41426</c:v>
                </c:pt>
                <c:pt idx="8">
                  <c:v>41456</c:v>
                </c:pt>
                <c:pt idx="9">
                  <c:v>41487</c:v>
                </c:pt>
                <c:pt idx="10">
                  <c:v>41518</c:v>
                </c:pt>
                <c:pt idx="11">
                  <c:v>41548</c:v>
                </c:pt>
                <c:pt idx="12">
                  <c:v>41579</c:v>
                </c:pt>
                <c:pt idx="13">
                  <c:v>41609</c:v>
                </c:pt>
                <c:pt idx="14">
                  <c:v>41640</c:v>
                </c:pt>
                <c:pt idx="15">
                  <c:v>41671</c:v>
                </c:pt>
                <c:pt idx="16">
                  <c:v>41699</c:v>
                </c:pt>
                <c:pt idx="17">
                  <c:v>41730</c:v>
                </c:pt>
                <c:pt idx="18">
                  <c:v>41760</c:v>
                </c:pt>
                <c:pt idx="19">
                  <c:v>41791</c:v>
                </c:pt>
                <c:pt idx="20">
                  <c:v>41821</c:v>
                </c:pt>
                <c:pt idx="21">
                  <c:v>41852</c:v>
                </c:pt>
                <c:pt idx="22">
                  <c:v>41883</c:v>
                </c:pt>
                <c:pt idx="23">
                  <c:v>41913</c:v>
                </c:pt>
                <c:pt idx="24">
                  <c:v>41944</c:v>
                </c:pt>
                <c:pt idx="25">
                  <c:v>41974</c:v>
                </c:pt>
                <c:pt idx="26">
                  <c:v>42005</c:v>
                </c:pt>
                <c:pt idx="27">
                  <c:v>42036</c:v>
                </c:pt>
                <c:pt idx="28">
                  <c:v>42064</c:v>
                </c:pt>
                <c:pt idx="29">
                  <c:v>42095</c:v>
                </c:pt>
                <c:pt idx="30">
                  <c:v>42125</c:v>
                </c:pt>
                <c:pt idx="31">
                  <c:v>42156</c:v>
                </c:pt>
                <c:pt idx="32">
                  <c:v>42186</c:v>
                </c:pt>
                <c:pt idx="33">
                  <c:v>42217</c:v>
                </c:pt>
                <c:pt idx="34">
                  <c:v>42248</c:v>
                </c:pt>
                <c:pt idx="35">
                  <c:v>42278</c:v>
                </c:pt>
                <c:pt idx="36">
                  <c:v>42309</c:v>
                </c:pt>
                <c:pt idx="37">
                  <c:v>42339</c:v>
                </c:pt>
                <c:pt idx="38">
                  <c:v>42370</c:v>
                </c:pt>
                <c:pt idx="39">
                  <c:v>42401</c:v>
                </c:pt>
                <c:pt idx="40">
                  <c:v>42430</c:v>
                </c:pt>
                <c:pt idx="41">
                  <c:v>42461</c:v>
                </c:pt>
                <c:pt idx="42">
                  <c:v>42491</c:v>
                </c:pt>
                <c:pt idx="43">
                  <c:v>42522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  <c:pt idx="4">
                  <c:v>147.69999999999999</c:v>
                </c:pt>
                <c:pt idx="5">
                  <c:v>115.2</c:v>
                </c:pt>
                <c:pt idx="6">
                  <c:v>80</c:v>
                </c:pt>
                <c:pt idx="7">
                  <c:v>80.3</c:v>
                </c:pt>
                <c:pt idx="8">
                  <c:v>80.400000000000006</c:v>
                </c:pt>
                <c:pt idx="9">
                  <c:v>79.2</c:v>
                </c:pt>
                <c:pt idx="10">
                  <c:v>80.400000000000006</c:v>
                </c:pt>
                <c:pt idx="11">
                  <c:v>71</c:v>
                </c:pt>
                <c:pt idx="12">
                  <c:v>78.5</c:v>
                </c:pt>
                <c:pt idx="13">
                  <c:v>68.599999999999994</c:v>
                </c:pt>
                <c:pt idx="14">
                  <c:v>74.8</c:v>
                </c:pt>
                <c:pt idx="15">
                  <c:v>83.9</c:v>
                </c:pt>
                <c:pt idx="16">
                  <c:v>76.3</c:v>
                </c:pt>
                <c:pt idx="17">
                  <c:v>67.8</c:v>
                </c:pt>
                <c:pt idx="18">
                  <c:v>64.400000000000006</c:v>
                </c:pt>
                <c:pt idx="19">
                  <c:v>59.5</c:v>
                </c:pt>
                <c:pt idx="20">
                  <c:v>62.9</c:v>
                </c:pt>
                <c:pt idx="21">
                  <c:v>63.2</c:v>
                </c:pt>
                <c:pt idx="22">
                  <c:v>69.099999999999994</c:v>
                </c:pt>
                <c:pt idx="23">
                  <c:v>76.3</c:v>
                </c:pt>
                <c:pt idx="24">
                  <c:v>67.7</c:v>
                </c:pt>
                <c:pt idx="25">
                  <c:v>76.400000000000006</c:v>
                </c:pt>
                <c:pt idx="26">
                  <c:v>72.400000000000006</c:v>
                </c:pt>
                <c:pt idx="27">
                  <c:v>81.599999999999994</c:v>
                </c:pt>
                <c:pt idx="28">
                  <c:v>81.400000000000006</c:v>
                </c:pt>
                <c:pt idx="29">
                  <c:v>77.599999999999994</c:v>
                </c:pt>
                <c:pt idx="30">
                  <c:v>76.2</c:v>
                </c:pt>
                <c:pt idx="31">
                  <c:v>76.8</c:v>
                </c:pt>
                <c:pt idx="32">
                  <c:v>69.599999999999994</c:v>
                </c:pt>
                <c:pt idx="33">
                  <c:v>69.900000000000006</c:v>
                </c:pt>
                <c:pt idx="34">
                  <c:v>71.900000000000006</c:v>
                </c:pt>
                <c:pt idx="35">
                  <c:v>68.5</c:v>
                </c:pt>
                <c:pt idx="36">
                  <c:v>62.4</c:v>
                </c:pt>
                <c:pt idx="37">
                  <c:v>58.3</c:v>
                </c:pt>
                <c:pt idx="38">
                  <c:v>61.4</c:v>
                </c:pt>
                <c:pt idx="39">
                  <c:v>90.1</c:v>
                </c:pt>
                <c:pt idx="40">
                  <c:v>71.900000000000006</c:v>
                </c:pt>
                <c:pt idx="41">
                  <c:v>65</c:v>
                </c:pt>
                <c:pt idx="42">
                  <c:v>68</c:v>
                </c:pt>
                <c:pt idx="43">
                  <c:v>62.3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35B-4E80-9CB2-938B528EF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626944"/>
        <c:axId val="178836224"/>
      </c:lineChart>
      <c:dateAx>
        <c:axId val="17862694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836224"/>
        <c:crosses val="autoZero"/>
        <c:auto val="1"/>
        <c:lblOffset val="100"/>
        <c:baseTimeUnit val="months"/>
        <c:majorUnit val="1"/>
        <c:majorTimeUnit val="months"/>
      </c:dateAx>
      <c:valAx>
        <c:axId val="1788362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7862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33.700000000000003</c:v>
                </c:pt>
                <c:pt idx="1">
                  <c:v>44.5</c:v>
                </c:pt>
                <c:pt idx="2">
                  <c:v>44.9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3B-4C05-BD27-3BA647322B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44.1</c:v>
                </c:pt>
                <c:pt idx="2">
                  <c:v>51.4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3B-4C05-BD27-3BA647322B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19.399999999999999</c:v>
                </c:pt>
                <c:pt idx="1">
                  <c:v>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63B-4C05-BD27-3BA647322B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13470592"/>
        <c:axId val="213750528"/>
      </c:barChart>
      <c:catAx>
        <c:axId val="21347059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3750528"/>
        <c:crosses val="autoZero"/>
        <c:auto val="1"/>
        <c:lblAlgn val="ctr"/>
        <c:lblOffset val="100"/>
        <c:tickLblSkip val="1"/>
        <c:noMultiLvlLbl val="0"/>
      </c:catAx>
      <c:valAx>
        <c:axId val="21375052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1347059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1D-439A-96EF-12E38907BD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B1D-439A-96EF-12E38907BD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B1D-439A-96EF-12E38907B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4589440"/>
        <c:axId val="214637184"/>
      </c:barChart>
      <c:catAx>
        <c:axId val="2145894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4637184"/>
        <c:crosses val="autoZero"/>
        <c:auto val="1"/>
        <c:lblAlgn val="ctr"/>
        <c:lblOffset val="100"/>
        <c:noMultiLvlLbl val="0"/>
      </c:catAx>
      <c:valAx>
        <c:axId val="214637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4589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33.700000000000003</c:v>
                </c:pt>
                <c:pt idx="1">
                  <c:v>45</c:v>
                </c:pt>
                <c:pt idx="2">
                  <c:v>49.5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11-47A7-88EF-4EE445E20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44.1</c:v>
                </c:pt>
                <c:pt idx="2">
                  <c:v>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C11-47A7-88EF-4EE445E20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19.399999999999999</c:v>
                </c:pt>
                <c:pt idx="1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C11-47A7-88EF-4EE445E20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216692608"/>
        <c:axId val="216797184"/>
      </c:barChart>
      <c:catAx>
        <c:axId val="21669260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16797184"/>
        <c:crosses val="autoZero"/>
        <c:auto val="1"/>
        <c:lblAlgn val="ctr"/>
        <c:lblOffset val="100"/>
        <c:tickLblSkip val="1"/>
        <c:noMultiLvlLbl val="0"/>
      </c:catAx>
      <c:valAx>
        <c:axId val="2167971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1669260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61.8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4F-4B59-9A75-A384B2B248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34.299999999999997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4F-4B59-9A75-A384B2B248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4F-4B59-9A75-A384B2B24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7552384"/>
        <c:axId val="217554304"/>
      </c:barChart>
      <c:catAx>
        <c:axId val="2175523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7554304"/>
        <c:crosses val="autoZero"/>
        <c:auto val="1"/>
        <c:lblAlgn val="ctr"/>
        <c:lblOffset val="100"/>
        <c:noMultiLvlLbl val="0"/>
      </c:catAx>
      <c:valAx>
        <c:axId val="2175543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7552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47-4121-B83D-FA8FED1A6B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47-4121-B83D-FA8FED1A6BF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47-4121-B83D-FA8FED1A6BF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47-4121-B83D-FA8FED1A6BF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47-4121-B83D-FA8FED1A6BF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647-4121-B83D-FA8FED1A6BF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647-4121-B83D-FA8FED1A6BF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647-4121-B83D-FA8FED1A6BF6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647-4121-B83D-FA8FED1A6BF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647-4121-B83D-FA8FED1A6BF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647-4121-B83D-FA8FED1A6BF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647-4121-B83D-FA8FED1A6BF6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647-4121-B83D-FA8FED1A6BF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647-4121-B83D-FA8FED1A6BF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647-4121-B83D-FA8FED1A6BF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647-4121-B83D-FA8FED1A6BF6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647-4121-B83D-FA8FED1A6BF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647-4121-B83D-FA8FED1A6BF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F647-4121-B83D-FA8FED1A6BF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F647-4121-B83D-FA8FED1A6BF6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F647-4121-B83D-FA8FED1A6BF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F647-4121-B83D-FA8FED1A6BF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F647-4121-B83D-FA8FED1A6BF6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F647-4121-B83D-FA8FED1A6BF6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F647-4121-B83D-FA8FED1A6BF6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F647-4121-B83D-FA8FED1A6BF6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F647-4121-B83D-FA8FED1A6BF6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F647-4121-B83D-FA8FED1A6BF6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F647-4121-B83D-FA8FED1A6BF6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F647-4121-B83D-FA8FED1A6BF6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F647-4121-B83D-FA8FED1A6BF6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F647-4121-B83D-FA8FED1A6BF6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F647-4121-B83D-FA8FED1A6BF6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F647-4121-B83D-FA8FED1A6BF6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General</c:formatCode>
                <c:ptCount val="24"/>
                <c:pt idx="0" formatCode="0.0">
                  <c:v>0.9</c:v>
                </c:pt>
                <c:pt idx="2" formatCode="0.0">
                  <c:v>8.5</c:v>
                </c:pt>
                <c:pt idx="4" formatCode="0.0">
                  <c:v>15.7</c:v>
                </c:pt>
                <c:pt idx="5" formatCode="0.0">
                  <c:v>10.4</c:v>
                </c:pt>
                <c:pt idx="6" formatCode="0.0">
                  <c:v>40.4</c:v>
                </c:pt>
                <c:pt idx="7" formatCode="0.0">
                  <c:v>21.7</c:v>
                </c:pt>
                <c:pt idx="8" formatCode="0.0">
                  <c:v>1.8</c:v>
                </c:pt>
                <c:pt idx="10" formatCode="0.0">
                  <c:v>9.9</c:v>
                </c:pt>
                <c:pt idx="12" formatCode="0.0">
                  <c:v>13.9</c:v>
                </c:pt>
                <c:pt idx="13" formatCode="0.0">
                  <c:v>12.7</c:v>
                </c:pt>
                <c:pt idx="14" formatCode="0.0">
                  <c:v>36.700000000000003</c:v>
                </c:pt>
                <c:pt idx="15" formatCode="0.0">
                  <c:v>20.6</c:v>
                </c:pt>
                <c:pt idx="16" formatCode="0.0">
                  <c:v>2.6</c:v>
                </c:pt>
                <c:pt idx="18" formatCode="0.0">
                  <c:v>9</c:v>
                </c:pt>
                <c:pt idx="20" formatCode="0.0">
                  <c:v>11.9</c:v>
                </c:pt>
                <c:pt idx="21" formatCode="0.0">
                  <c:v>14.2</c:v>
                </c:pt>
                <c:pt idx="22" formatCode="0.0">
                  <c:v>34</c:v>
                </c:pt>
                <c:pt idx="23" formatCode="0.0">
                  <c:v>24.7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F647-4121-B83D-FA8FED1A6B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223168"/>
        <c:axId val="223732096"/>
      </c:bubbleChart>
      <c:valAx>
        <c:axId val="22322316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3732096"/>
        <c:crosses val="autoZero"/>
        <c:crossBetween val="midCat"/>
      </c:valAx>
      <c:valAx>
        <c:axId val="22373209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322316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BB-4F86-ABED-DF66D0CFF3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BB-4F86-ABED-DF66D0CFF381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BB-4F86-ABED-DF66D0CFF38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BB-4F86-ABED-DF66D0CFF38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BB-4F86-ABED-DF66D0CFF381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BB-4F86-ABED-DF66D0CFF381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0BB-4F86-ABED-DF66D0CFF38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0BB-4F86-ABED-DF66D0CFF38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0BB-4F86-ABED-DF66D0CFF381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0BB-4F86-ABED-DF66D0CFF38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0BB-4F86-ABED-DF66D0CFF38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0BB-4F86-ABED-DF66D0CFF38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0BB-4F86-ABED-DF66D0CFF381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0BB-4F86-ABED-DF66D0CFF381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0BB-4F86-ABED-DF66D0CFF38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0BB-4F86-ABED-DF66D0CFF381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0BB-4F86-ABED-DF66D0CFF38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0BB-4F86-ABED-DF66D0CFF38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0BB-4F86-ABED-DF66D0CFF381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0BB-4F86-ABED-DF66D0CFF381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0BB-4F86-ABED-DF66D0CFF38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0BB-4F86-ABED-DF66D0CFF38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0BB-4F86-ABED-DF66D0CFF38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0BB-4F86-ABED-DF66D0CFF381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70BB-4F86-ABED-DF66D0CFF381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70BB-4F86-ABED-DF66D0CFF38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70BB-4F86-ABED-DF66D0CFF38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70BB-4F86-ABED-DF66D0CFF38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9-70BB-4F86-ABED-DF66D0CFF38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B-70BB-4F86-ABED-DF66D0CFF38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D-70BB-4F86-ABED-DF66D0CFF381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F-70BB-4F86-ABED-DF66D0CFF381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1-70BB-4F86-ABED-DF66D0CFF381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3-70BB-4F86-ABED-DF66D0CFF381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General</c:formatCode>
                <c:ptCount val="21"/>
                <c:pt idx="0" formatCode="0.0">
                  <c:v>6.4</c:v>
                </c:pt>
                <c:pt idx="2" formatCode="0.0">
                  <c:v>6.2</c:v>
                </c:pt>
                <c:pt idx="3" formatCode="0.0">
                  <c:v>6.4</c:v>
                </c:pt>
                <c:pt idx="4" formatCode="0.0">
                  <c:v>18</c:v>
                </c:pt>
                <c:pt idx="5" formatCode="0.0">
                  <c:v>40.6</c:v>
                </c:pt>
                <c:pt idx="6" formatCode="0.0">
                  <c:v>21.2</c:v>
                </c:pt>
                <c:pt idx="7" formatCode="0.0">
                  <c:v>5.9</c:v>
                </c:pt>
                <c:pt idx="9" formatCode="0.0">
                  <c:v>8.6</c:v>
                </c:pt>
                <c:pt idx="10" formatCode="0.0">
                  <c:v>12.7</c:v>
                </c:pt>
                <c:pt idx="11" formatCode="0.0">
                  <c:v>19.600000000000001</c:v>
                </c:pt>
                <c:pt idx="12" formatCode="0.0">
                  <c:v>33.700000000000003</c:v>
                </c:pt>
                <c:pt idx="13" formatCode="0.0">
                  <c:v>17.8</c:v>
                </c:pt>
                <c:pt idx="14" formatCode="0.0">
                  <c:v>9.6</c:v>
                </c:pt>
                <c:pt idx="16" formatCode="0.0">
                  <c:v>11.6</c:v>
                </c:pt>
                <c:pt idx="17" formatCode="0.0">
                  <c:v>13.5</c:v>
                </c:pt>
                <c:pt idx="18" formatCode="0.0">
                  <c:v>16.100000000000001</c:v>
                </c:pt>
                <c:pt idx="19" formatCode="0.0">
                  <c:v>33.6</c:v>
                </c:pt>
                <c:pt idx="20" formatCode="0.0">
                  <c:v>13.4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44-70BB-4F86-ABED-DF66D0CFF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8702848"/>
        <c:axId val="228903936"/>
      </c:bubbleChart>
      <c:valAx>
        <c:axId val="22870284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228903936"/>
        <c:crosses val="autoZero"/>
        <c:crossBetween val="midCat"/>
      </c:valAx>
      <c:valAx>
        <c:axId val="22890393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22870284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29-4B2C-82D4-5037D32BB6B8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142.6</c:v>
                </c:pt>
                <c:pt idx="1">
                  <c:v>196.1</c:v>
                </c:pt>
                <c:pt idx="2">
                  <c:v>82.1</c:v>
                </c:pt>
                <c:pt idx="3">
                  <c:v>68.900000000000006</c:v>
                </c:pt>
                <c:pt idx="5">
                  <c:v>51.8</c:v>
                </c:pt>
                <c:pt idx="7">
                  <c:v>15.1</c:v>
                </c:pt>
                <c:pt idx="9">
                  <c:v>77.400000000000006</c:v>
                </c:pt>
                <c:pt idx="10">
                  <c:v>193.4</c:v>
                </c:pt>
                <c:pt idx="11">
                  <c:v>92.9</c:v>
                </c:pt>
                <c:pt idx="12">
                  <c:v>77.900000000000006</c:v>
                </c:pt>
                <c:pt idx="1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229-4B2C-82D4-5037D32BB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0006144"/>
        <c:axId val="230100352"/>
      </c:barChart>
      <c:catAx>
        <c:axId val="2300061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0100352"/>
        <c:crosses val="autoZero"/>
        <c:auto val="1"/>
        <c:lblAlgn val="ctr"/>
        <c:lblOffset val="100"/>
        <c:noMultiLvlLbl val="0"/>
      </c:catAx>
      <c:valAx>
        <c:axId val="23010035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30006144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254</c:v>
                </c:pt>
                <c:pt idx="1">
                  <c:v>291</c:v>
                </c:pt>
                <c:pt idx="2">
                  <c:v>148</c:v>
                </c:pt>
                <c:pt idx="3">
                  <c:v>71</c:v>
                </c:pt>
                <c:pt idx="5">
                  <c:v>78</c:v>
                </c:pt>
                <c:pt idx="7">
                  <c:v>13</c:v>
                </c:pt>
                <c:pt idx="9">
                  <c:v>126</c:v>
                </c:pt>
                <c:pt idx="10">
                  <c:v>184</c:v>
                </c:pt>
                <c:pt idx="11">
                  <c:v>121</c:v>
                </c:pt>
                <c:pt idx="12">
                  <c:v>69</c:v>
                </c:pt>
                <c:pt idx="1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A49-49EA-B37B-AA9CA96748F1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30865536"/>
        <c:axId val="231007744"/>
      </c:barChart>
      <c:catAx>
        <c:axId val="230865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31007744"/>
        <c:crossesAt val="100"/>
        <c:auto val="1"/>
        <c:lblAlgn val="ctr"/>
        <c:lblOffset val="100"/>
        <c:noMultiLvlLbl val="0"/>
      </c:catAx>
      <c:valAx>
        <c:axId val="231007744"/>
        <c:scaling>
          <c:orientation val="minMax"/>
          <c:max val="340"/>
          <c:min val="-140"/>
        </c:scaling>
        <c:delete val="1"/>
        <c:axPos val="t"/>
        <c:numFmt formatCode="0" sourceLinked="1"/>
        <c:majorTickMark val="out"/>
        <c:minorTickMark val="none"/>
        <c:tickLblPos val="nextTo"/>
        <c:crossAx val="23086553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52-45B7-A166-9AD3B0875087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142.6</c:v>
                </c:pt>
                <c:pt idx="1">
                  <c:v>196.1</c:v>
                </c:pt>
                <c:pt idx="2">
                  <c:v>82.1</c:v>
                </c:pt>
                <c:pt idx="3">
                  <c:v>68.900000000000006</c:v>
                </c:pt>
                <c:pt idx="5">
                  <c:v>51.8</c:v>
                </c:pt>
                <c:pt idx="7">
                  <c:v>15.1</c:v>
                </c:pt>
                <c:pt idx="9">
                  <c:v>77.400000000000006</c:v>
                </c:pt>
                <c:pt idx="10">
                  <c:v>193.4</c:v>
                </c:pt>
                <c:pt idx="11">
                  <c:v>92.9</c:v>
                </c:pt>
                <c:pt idx="12">
                  <c:v>77.900000000000006</c:v>
                </c:pt>
                <c:pt idx="1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D52-45B7-A166-9AD3B0875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32086528"/>
        <c:axId val="232129664"/>
      </c:barChart>
      <c:catAx>
        <c:axId val="2320865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32129664"/>
        <c:crosses val="autoZero"/>
        <c:auto val="1"/>
        <c:lblAlgn val="ctr"/>
        <c:lblOffset val="100"/>
        <c:noMultiLvlLbl val="0"/>
      </c:catAx>
      <c:valAx>
        <c:axId val="23212966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32086528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225</c:v>
                </c:pt>
                <c:pt idx="1">
                  <c:v>258</c:v>
                </c:pt>
                <c:pt idx="2">
                  <c:v>140</c:v>
                </c:pt>
                <c:pt idx="3">
                  <c:v>89</c:v>
                </c:pt>
                <c:pt idx="5">
                  <c:v>69</c:v>
                </c:pt>
                <c:pt idx="7">
                  <c:v>15</c:v>
                </c:pt>
                <c:pt idx="9">
                  <c:v>84</c:v>
                </c:pt>
                <c:pt idx="10">
                  <c:v>132</c:v>
                </c:pt>
                <c:pt idx="11">
                  <c:v>95</c:v>
                </c:pt>
                <c:pt idx="12">
                  <c:v>106</c:v>
                </c:pt>
                <c:pt idx="1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2A2-4B77-A67B-65509902DABB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33407232"/>
        <c:axId val="233409152"/>
      </c:barChart>
      <c:catAx>
        <c:axId val="2334072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33409152"/>
        <c:crossesAt val="100"/>
        <c:auto val="1"/>
        <c:lblAlgn val="ctr"/>
        <c:lblOffset val="100"/>
        <c:noMultiLvlLbl val="0"/>
      </c:catAx>
      <c:valAx>
        <c:axId val="233409152"/>
        <c:scaling>
          <c:orientation val="minMax"/>
          <c:max val="290"/>
          <c:min val="-90"/>
        </c:scaling>
        <c:delete val="1"/>
        <c:axPos val="t"/>
        <c:numFmt formatCode="0" sourceLinked="1"/>
        <c:majorTickMark val="out"/>
        <c:minorTickMark val="none"/>
        <c:tickLblPos val="nextTo"/>
        <c:crossAx val="23340723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</c:v>
                </c:pt>
                <c:pt idx="2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7D-469B-A53F-2A726838D4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13.2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C7D-469B-A53F-2A726838D4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10.199999999999999</c:v>
                </c:pt>
                <c:pt idx="2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C7D-469B-A53F-2A726838D4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13.4</c:v>
                </c:pt>
                <c:pt idx="2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EC7D-469B-A53F-2A726838D4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EC7D-469B-A53F-2A726838D41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EC7D-469B-A53F-2A726838D41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EC7D-469B-A53F-2A726838D410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17.899999999999999</c:v>
                </c:pt>
                <c:pt idx="2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EC7D-469B-A53F-2A726838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81551872"/>
        <c:axId val="181554176"/>
      </c:barChart>
      <c:catAx>
        <c:axId val="18155187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1554176"/>
        <c:crosses val="autoZero"/>
        <c:auto val="1"/>
        <c:lblAlgn val="ctr"/>
        <c:lblOffset val="100"/>
        <c:tickLblSkip val="1"/>
        <c:noMultiLvlLbl val="0"/>
      </c:catAx>
      <c:valAx>
        <c:axId val="18155417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1551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55-4E9E-BD51-F54B4A73D9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55-4E9E-BD51-F54B4A73D9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B55-4E9E-BD51-F54B4A73D93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55-4E9E-BD51-F54B4A73D93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B55-4E9E-BD51-F54B4A73D93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B55-4E9E-BD51-F54B4A73D93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B55-4E9E-BD51-F54B4A73D93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B55-4E9E-BD51-F54B4A73D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2863360"/>
        <c:axId val="182880128"/>
      </c:barChart>
      <c:catAx>
        <c:axId val="1828633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2880128"/>
        <c:crosses val="autoZero"/>
        <c:auto val="1"/>
        <c:lblAlgn val="ctr"/>
        <c:lblOffset val="100"/>
        <c:noMultiLvlLbl val="0"/>
      </c:catAx>
      <c:valAx>
        <c:axId val="1828801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863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21.7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A4-459F-ABFA-0DFCE37290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13.8</c:v>
                </c:pt>
                <c:pt idx="2">
                  <c:v>40.4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0A4-459F-ABFA-0DFCE37290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10.5</c:v>
                </c:pt>
                <c:pt idx="2">
                  <c:v>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0A4-459F-ABFA-0DFCE37290F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13.6</c:v>
                </c:pt>
                <c:pt idx="2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0A4-459F-ABFA-0DFCE37290F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9.3000000000000007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0A4-459F-ABFA-0DFCE37290F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12.2</c:v>
                </c:pt>
                <c:pt idx="2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0A4-459F-ABFA-0DFCE37290F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0A4-459F-ABFA-0DFCE37290F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18.100000000000001</c:v>
                </c:pt>
                <c:pt idx="2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30A4-459F-ABFA-0DFCE3729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202844800"/>
        <c:axId val="202894720"/>
      </c:barChart>
      <c:catAx>
        <c:axId val="20284480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2894720"/>
        <c:crosses val="autoZero"/>
        <c:auto val="1"/>
        <c:lblAlgn val="ctr"/>
        <c:lblOffset val="100"/>
        <c:tickLblSkip val="1"/>
        <c:noMultiLvlLbl val="0"/>
      </c:catAx>
      <c:valAx>
        <c:axId val="20289472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2844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A9-4737-B64F-63FE18C000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A9-4737-B64F-63FE18C000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A9-4737-B64F-63FE18C0003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A9-4737-B64F-63FE18C000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DA9-4737-B64F-63FE18C0003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DA9-4737-B64F-63FE18C0003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DA9-4737-B64F-63FE18C00036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DA9-4737-B64F-63FE18C00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5732864"/>
        <c:axId val="205755136"/>
      </c:barChart>
      <c:catAx>
        <c:axId val="2057328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5755136"/>
        <c:crosses val="autoZero"/>
        <c:auto val="1"/>
        <c:lblAlgn val="ctr"/>
        <c:lblOffset val="100"/>
        <c:noMultiLvlLbl val="0"/>
      </c:catAx>
      <c:valAx>
        <c:axId val="20575513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5732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16</c:v>
                </c:pt>
                <c:pt idx="2">
                  <c:v>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17-4E68-9978-7E723DF57B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18.2</c:v>
                </c:pt>
                <c:pt idx="1">
                  <c:v>25.4</c:v>
                </c:pt>
                <c:pt idx="2">
                  <c:v>33.6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717-4E68-9978-7E723DF57B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</c:v>
                </c:pt>
                <c:pt idx="2">
                  <c:v>16.100000000000001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717-4E68-9978-7E723DF57B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12.7</c:v>
                </c:pt>
                <c:pt idx="2">
                  <c:v>13.5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717-4E68-9978-7E723DF57B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12.9</c:v>
                </c:pt>
                <c:pt idx="1">
                  <c:v>13</c:v>
                </c:pt>
                <c:pt idx="2">
                  <c:v>11.6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717-4E68-9978-7E723DF57BD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717-4E68-9978-7E723DF57BD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</c:v>
                </c:pt>
                <c:pt idx="2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1717-4E68-9978-7E723DF57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7596160"/>
        <c:axId val="207662080"/>
      </c:barChart>
      <c:catAx>
        <c:axId val="20759616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7662080"/>
        <c:crosses val="autoZero"/>
        <c:auto val="1"/>
        <c:lblAlgn val="ctr"/>
        <c:lblOffset val="100"/>
        <c:tickLblSkip val="1"/>
        <c:noMultiLvlLbl val="0"/>
      </c:catAx>
      <c:valAx>
        <c:axId val="2076620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759616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196-478B-A1C7-75E2EEC84D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196-478B-A1C7-75E2EEC84DD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96-478B-A1C7-75E2EEC84DD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196-478B-A1C7-75E2EEC84DD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196-478B-A1C7-75E2EEC84DD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196-478B-A1C7-75E2EEC84DD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6-478B-A1C7-75E2EEC84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08099584"/>
        <c:axId val="208192640"/>
      </c:barChart>
      <c:catAx>
        <c:axId val="2080995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08192640"/>
        <c:crosses val="autoZero"/>
        <c:auto val="1"/>
        <c:lblAlgn val="ctr"/>
        <c:lblOffset val="100"/>
        <c:noMultiLvlLbl val="0"/>
      </c:catAx>
      <c:valAx>
        <c:axId val="208192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08099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10.7</c:v>
                </c:pt>
                <c:pt idx="1">
                  <c:v>16</c:v>
                </c:pt>
                <c:pt idx="2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9F-4F6D-8C8C-7CE7AF8637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18.2</c:v>
                </c:pt>
                <c:pt idx="1">
                  <c:v>25.4</c:v>
                </c:pt>
                <c:pt idx="2">
                  <c:v>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D9F-4F6D-8C8C-7CE7AF8637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D9F-4F6D-8C8C-7CE7AF86379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19.600000000000001</c:v>
                </c:pt>
                <c:pt idx="1">
                  <c:v>12.8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D9F-4F6D-8C8C-7CE7AF86379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12.9</c:v>
                </c:pt>
                <c:pt idx="1">
                  <c:v>12.8</c:v>
                </c:pt>
                <c:pt idx="2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D9F-4F6D-8C8C-7CE7AF86379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4.5</c:v>
                </c:pt>
                <c:pt idx="1">
                  <c:v>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4D9F-4F6D-8C8C-7CE7AF86379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10.4</c:v>
                </c:pt>
                <c:pt idx="2">
                  <c:v>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4D9F-4F6D-8C8C-7CE7AF863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208539008"/>
        <c:axId val="208585472"/>
      </c:barChart>
      <c:catAx>
        <c:axId val="20853900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08585472"/>
        <c:crosses val="autoZero"/>
        <c:auto val="1"/>
        <c:lblAlgn val="ctr"/>
        <c:lblOffset val="100"/>
        <c:tickLblSkip val="1"/>
        <c:noMultiLvlLbl val="0"/>
      </c:catAx>
      <c:valAx>
        <c:axId val="2085854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20853900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0-4C02-9893-AAEFC40443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40.299999999999997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C0-4C02-9893-AAEFC40443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C0-4C02-9893-AAEFC404437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BC0-4C02-9893-AAEFC404437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BC0-4C02-9893-AAEFC404437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BC0-4C02-9893-AAEFC404437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BC0-4C02-9893-AAEFC4044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211321984"/>
        <c:axId val="211323520"/>
      </c:barChart>
      <c:catAx>
        <c:axId val="2113219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11323520"/>
        <c:crosses val="autoZero"/>
        <c:auto val="1"/>
        <c:lblAlgn val="ctr"/>
        <c:lblOffset val="100"/>
        <c:noMultiLvlLbl val="0"/>
      </c:catAx>
      <c:valAx>
        <c:axId val="2113235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113219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9191-0216-4DFB-AD5B-DE71B0097DE8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0E5B6-3161-4580-8D2A-3D62A1F2A0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1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8E20853-27BF-4CE0-8B34-67530B1B06F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8E20853-27BF-4CE0-8B34-67530B1B06F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8E20853-27BF-4CE0-8B34-67530B1B06F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E20853-27BF-4CE0-8B34-67530B1B06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8E20853-27BF-4CE0-8B34-67530B1B06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773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1227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36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478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38E20853-27BF-4CE0-8B34-67530B1B06F5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Июнь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1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96341069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04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6758192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4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87220921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27820521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4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24146419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58869670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Июнь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41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6420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</a:t>
            </a:r>
            <a:r>
              <a:rPr lang="en-US" sz="1800" dirty="0"/>
              <a:t> </a:t>
            </a:r>
            <a:r>
              <a:rPr lang="en-US" sz="1800" dirty="0" smtClean="0"/>
              <a:t>Drive.ru</a:t>
            </a:r>
            <a:br>
              <a:rPr lang="en-US" sz="1800" dirty="0" smtClean="0"/>
            </a:br>
            <a:r>
              <a:rPr lang="ru-RU" sz="1800" dirty="0" smtClean="0"/>
              <a:t>Июнь </a:t>
            </a:r>
            <a:r>
              <a:rPr lang="ru-RU" sz="1800" dirty="0" smtClean="0">
                <a:latin typeface="Arial"/>
              </a:rPr>
              <a:t>2016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13262093"/>
              </p:ext>
            </p:extLst>
          </p:nvPr>
        </p:nvGraphicFramePr>
        <p:xfrm>
          <a:off x="179388" y="1011157"/>
          <a:ext cx="4698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55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1087976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41715795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57</a:t>
                      </a:r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
 тыс.чел.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221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62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21499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9172973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2928723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4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3177036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65437909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1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55297934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5792223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0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1645599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45894030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5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96695879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93455370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Июнь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24777421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370631122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Июнь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1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85</TotalTime>
  <Words>731</Words>
  <Application>Microsoft Office PowerPoint</Application>
  <PresentationFormat>Экран (4:3)</PresentationFormat>
  <Paragraphs>364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 2</vt:lpstr>
      <vt:lpstr>Grey Box Masters</vt:lpstr>
      <vt:lpstr>NO Grey Box Masters</vt:lpstr>
      <vt:lpstr>GRID LAYOUT</vt:lpstr>
      <vt:lpstr>1_3. TNS 4x3 Monitor Template</vt:lpstr>
      <vt:lpstr>Аудитория Drive.ru Июнь 2016 </vt:lpstr>
      <vt:lpstr>Аудитория Drive.ru Июнь 2016,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Июнь 2016 </dc:title>
  <dc:creator>Natalya Shavlova</dc:creator>
  <cp:lastModifiedBy>Natalya Shavlova</cp:lastModifiedBy>
  <cp:revision>10</cp:revision>
  <dcterms:created xsi:type="dcterms:W3CDTF">2016-07-21T15:24:10Z</dcterms:created>
  <dcterms:modified xsi:type="dcterms:W3CDTF">2016-07-26T10:20:30Z</dcterms:modified>
</cp:coreProperties>
</file>