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8DC-4395-B925-81CB4D6DBB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DC-4395-B925-81CB4D6DBB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  <c:pt idx="37">
                  <c:v>58.3</c:v>
                </c:pt>
                <c:pt idx="38">
                  <c:v>61.4</c:v>
                </c:pt>
                <c:pt idx="39">
                  <c:v>90.1</c:v>
                </c:pt>
                <c:pt idx="40">
                  <c:v>71.900000000000006</c:v>
                </c:pt>
                <c:pt idx="41">
                  <c:v>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8DC-4395-B925-81CB4D6DB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45152"/>
        <c:axId val="158605312"/>
      </c:lineChart>
      <c:dateAx>
        <c:axId val="16734515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605312"/>
        <c:crosses val="autoZero"/>
        <c:auto val="1"/>
        <c:lblOffset val="100"/>
        <c:baseTimeUnit val="months"/>
        <c:majorUnit val="1"/>
        <c:majorTimeUnit val="months"/>
      </c:dateAx>
      <c:valAx>
        <c:axId val="1586053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34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34.700000000000003</c:v>
                </c:pt>
                <c:pt idx="1">
                  <c:v>45.8</c:v>
                </c:pt>
                <c:pt idx="2">
                  <c:v>53.7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67-4E21-B271-E5AFD5157B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42.1</c:v>
                </c:pt>
                <c:pt idx="1">
                  <c:v>43.4</c:v>
                </c:pt>
                <c:pt idx="2">
                  <c:v>37.700000000000003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867-4E21-B271-E5AFD5157B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</c:v>
                </c:pt>
                <c:pt idx="1">
                  <c:v>6.7</c:v>
                </c:pt>
                <c:pt idx="2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867-4E21-B271-E5AFD5157B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95176320"/>
        <c:axId val="195377408"/>
      </c:barChart>
      <c:catAx>
        <c:axId val="19517632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5377408"/>
        <c:crosses val="autoZero"/>
        <c:auto val="1"/>
        <c:lblAlgn val="ctr"/>
        <c:lblOffset val="100"/>
        <c:tickLblSkip val="1"/>
        <c:noMultiLvlLbl val="0"/>
      </c:catAx>
      <c:valAx>
        <c:axId val="19537740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51763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33-43D9-B362-E1218B27BF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33-43D9-B362-E1218B27BF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33-43D9-B362-E1218B27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6936832"/>
        <c:axId val="196966272"/>
      </c:barChart>
      <c:catAx>
        <c:axId val="1969368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6966272"/>
        <c:crosses val="autoZero"/>
        <c:auto val="1"/>
        <c:lblAlgn val="ctr"/>
        <c:lblOffset val="100"/>
        <c:noMultiLvlLbl val="0"/>
      </c:catAx>
      <c:valAx>
        <c:axId val="196966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6936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34.700000000000003</c:v>
                </c:pt>
                <c:pt idx="1">
                  <c:v>46.1</c:v>
                </c:pt>
                <c:pt idx="2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C7-496D-A058-1D663314E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42.1</c:v>
                </c:pt>
                <c:pt idx="1">
                  <c:v>43.2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FC7-496D-A058-1D663314E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</c:v>
                </c:pt>
                <c:pt idx="1">
                  <c:v>6.6</c:v>
                </c:pt>
                <c:pt idx="2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FC7-496D-A058-1D663314E3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01293824"/>
        <c:axId val="201372032"/>
      </c:barChart>
      <c:catAx>
        <c:axId val="20129382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1372032"/>
        <c:crosses val="autoZero"/>
        <c:auto val="1"/>
        <c:lblAlgn val="ctr"/>
        <c:lblOffset val="100"/>
        <c:tickLblSkip val="1"/>
        <c:noMultiLvlLbl val="0"/>
      </c:catAx>
      <c:valAx>
        <c:axId val="2013720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129382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09-4E3B-B2E2-CE32F6B72B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09-4E3B-B2E2-CE32F6B72B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09-4E3B-B2E2-CE32F6B72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10588416"/>
        <c:axId val="210606720"/>
      </c:barChart>
      <c:catAx>
        <c:axId val="210588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0606720"/>
        <c:crosses val="autoZero"/>
        <c:auto val="1"/>
        <c:lblAlgn val="ctr"/>
        <c:lblOffset val="100"/>
        <c:noMultiLvlLbl val="0"/>
      </c:catAx>
      <c:valAx>
        <c:axId val="2106067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10588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8F-4BD9-BDF2-915B243892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8F-4BD9-BDF2-915B243892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8F-4BD9-BDF2-915B243892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8F-4BD9-BDF2-915B243892C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8F-4BD9-BDF2-915B243892C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8F-4BD9-BDF2-915B243892C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8F-4BD9-BDF2-915B243892C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8F-4BD9-BDF2-915B243892C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28F-4BD9-BDF2-915B243892C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28F-4BD9-BDF2-915B243892C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28F-4BD9-BDF2-915B243892C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28F-4BD9-BDF2-915B243892C0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28F-4BD9-BDF2-915B243892C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28F-4BD9-BDF2-915B243892C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28F-4BD9-BDF2-915B243892C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28F-4BD9-BDF2-915B243892C0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28F-4BD9-BDF2-915B243892C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28F-4BD9-BDF2-915B243892C0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28F-4BD9-BDF2-915B243892C0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28F-4BD9-BDF2-915B243892C0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28F-4BD9-BDF2-915B243892C0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28F-4BD9-BDF2-915B243892C0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28F-4BD9-BDF2-915B243892C0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28F-4BD9-BDF2-915B243892C0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28F-4BD9-BDF2-915B243892C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28F-4BD9-BDF2-915B243892C0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28F-4BD9-BDF2-915B243892C0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28F-4BD9-BDF2-915B243892C0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628F-4BD9-BDF2-915B243892C0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628F-4BD9-BDF2-915B243892C0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628F-4BD9-BDF2-915B243892C0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628F-4BD9-BDF2-915B243892C0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628F-4BD9-BDF2-915B243892C0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628F-4BD9-BDF2-915B243892C0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1.9</c:v>
                </c:pt>
                <c:pt idx="1">
                  <c:v>2.7</c:v>
                </c:pt>
                <c:pt idx="2">
                  <c:v>4.8</c:v>
                </c:pt>
                <c:pt idx="4">
                  <c:v>15.3</c:v>
                </c:pt>
                <c:pt idx="5">
                  <c:v>10</c:v>
                </c:pt>
                <c:pt idx="6">
                  <c:v>47.2</c:v>
                </c:pt>
                <c:pt idx="7">
                  <c:v>16.7</c:v>
                </c:pt>
                <c:pt idx="8">
                  <c:v>4.5</c:v>
                </c:pt>
                <c:pt idx="9">
                  <c:v>5.4</c:v>
                </c:pt>
                <c:pt idx="10">
                  <c:v>6</c:v>
                </c:pt>
                <c:pt idx="12">
                  <c:v>14.8</c:v>
                </c:pt>
                <c:pt idx="13">
                  <c:v>13.1</c:v>
                </c:pt>
                <c:pt idx="14">
                  <c:v>40</c:v>
                </c:pt>
                <c:pt idx="15">
                  <c:v>13.6</c:v>
                </c:pt>
                <c:pt idx="16">
                  <c:v>6.4</c:v>
                </c:pt>
                <c:pt idx="17">
                  <c:v>7.2</c:v>
                </c:pt>
                <c:pt idx="18">
                  <c:v>6.9</c:v>
                </c:pt>
                <c:pt idx="20">
                  <c:v>13</c:v>
                </c:pt>
                <c:pt idx="21">
                  <c:v>18.2</c:v>
                </c:pt>
                <c:pt idx="22">
                  <c:v>34</c:v>
                </c:pt>
                <c:pt idx="23">
                  <c:v>10.5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628F-4BD9-BDF2-915B24389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60757376"/>
        <c:axId val="260758912"/>
      </c:bubbleChart>
      <c:valAx>
        <c:axId val="26075737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60758912"/>
        <c:crosses val="autoZero"/>
        <c:crossBetween val="midCat"/>
      </c:valAx>
      <c:valAx>
        <c:axId val="26075891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6075737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4-4B54-9B43-D30552B3E9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4-4B54-9B43-D30552B3E9F9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84-4B54-9B43-D30552B3E9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84-4B54-9B43-D30552B3E9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84-4B54-9B43-D30552B3E9F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D84-4B54-9B43-D30552B3E9F9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D84-4B54-9B43-D30552B3E9F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D84-4B54-9B43-D30552B3E9F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D84-4B54-9B43-D30552B3E9F9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D84-4B54-9B43-D30552B3E9F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D84-4B54-9B43-D30552B3E9F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D84-4B54-9B43-D30552B3E9F9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D84-4B54-9B43-D30552B3E9F9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D84-4B54-9B43-D30552B3E9F9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D84-4B54-9B43-D30552B3E9F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D84-4B54-9B43-D30552B3E9F9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D84-4B54-9B43-D30552B3E9F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D84-4B54-9B43-D30552B3E9F9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D84-4B54-9B43-D30552B3E9F9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D84-4B54-9B43-D30552B3E9F9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D84-4B54-9B43-D30552B3E9F9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D84-4B54-9B43-D30552B3E9F9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ED84-4B54-9B43-D30552B3E9F9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ED84-4B54-9B43-D30552B3E9F9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D84-4B54-9B43-D30552B3E9F9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ED84-4B54-9B43-D30552B3E9F9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ED84-4B54-9B43-D30552B3E9F9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D84-4B54-9B43-D30552B3E9F9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ED84-4B54-9B43-D30552B3E9F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ED84-4B54-9B43-D30552B3E9F9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ED84-4B54-9B43-D30552B3E9F9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ED84-4B54-9B43-D30552B3E9F9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ED84-4B54-9B43-D30552B3E9F9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ED84-4B54-9B43-D30552B3E9F9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1">
                  <c:v>0.9</c:v>
                </c:pt>
                <c:pt idx="2">
                  <c:v>5.0999999999999996</c:v>
                </c:pt>
                <c:pt idx="3">
                  <c:v>5.9</c:v>
                </c:pt>
                <c:pt idx="4">
                  <c:v>25.1</c:v>
                </c:pt>
                <c:pt idx="5">
                  <c:v>33.9</c:v>
                </c:pt>
                <c:pt idx="6">
                  <c:v>22.3</c:v>
                </c:pt>
                <c:pt idx="8">
                  <c:v>1.8</c:v>
                </c:pt>
                <c:pt idx="9">
                  <c:v>6.1</c:v>
                </c:pt>
                <c:pt idx="10">
                  <c:v>9.5</c:v>
                </c:pt>
                <c:pt idx="11">
                  <c:v>21.4</c:v>
                </c:pt>
                <c:pt idx="12">
                  <c:v>34.9</c:v>
                </c:pt>
                <c:pt idx="13">
                  <c:v>21.9</c:v>
                </c:pt>
                <c:pt idx="15">
                  <c:v>3.1</c:v>
                </c:pt>
                <c:pt idx="16">
                  <c:v>6.3</c:v>
                </c:pt>
                <c:pt idx="17">
                  <c:v>11</c:v>
                </c:pt>
                <c:pt idx="18">
                  <c:v>18</c:v>
                </c:pt>
                <c:pt idx="19">
                  <c:v>35.4</c:v>
                </c:pt>
                <c:pt idx="20">
                  <c:v>22.1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ED84-4B54-9B43-D30552B3E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1752576"/>
        <c:axId val="201895936"/>
      </c:bubbleChart>
      <c:valAx>
        <c:axId val="20175257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01895936"/>
        <c:crosses val="autoZero"/>
        <c:crossBetween val="midCat"/>
      </c:valAx>
      <c:valAx>
        <c:axId val="20189593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0175257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87-4A84-8B9B-231690471E3D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61</c:v>
                </c:pt>
                <c:pt idx="1">
                  <c:v>197.9</c:v>
                </c:pt>
                <c:pt idx="2">
                  <c:v>105.9</c:v>
                </c:pt>
                <c:pt idx="3">
                  <c:v>75.8</c:v>
                </c:pt>
                <c:pt idx="5">
                  <c:v>40.4</c:v>
                </c:pt>
                <c:pt idx="6">
                  <c:v>41.8</c:v>
                </c:pt>
                <c:pt idx="7">
                  <c:v>37.4</c:v>
                </c:pt>
                <c:pt idx="9">
                  <c:v>129</c:v>
                </c:pt>
                <c:pt idx="10">
                  <c:v>206.4</c:v>
                </c:pt>
                <c:pt idx="11">
                  <c:v>105</c:v>
                </c:pt>
                <c:pt idx="12">
                  <c:v>64.099999999999994</c:v>
                </c:pt>
                <c:pt idx="13">
                  <c:v>36.799999999999997</c:v>
                </c:pt>
                <c:pt idx="14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A87-4A84-8B9B-231690471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09313792"/>
        <c:axId val="209986304"/>
      </c:barChart>
      <c:catAx>
        <c:axId val="2093137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09986304"/>
        <c:crosses val="autoZero"/>
        <c:auto val="1"/>
        <c:lblAlgn val="ctr"/>
        <c:lblOffset val="100"/>
        <c:noMultiLvlLbl val="0"/>
      </c:catAx>
      <c:valAx>
        <c:axId val="20998630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0931379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107</c:v>
                </c:pt>
                <c:pt idx="1">
                  <c:v>290</c:v>
                </c:pt>
                <c:pt idx="2">
                  <c:v>189</c:v>
                </c:pt>
                <c:pt idx="3">
                  <c:v>77</c:v>
                </c:pt>
                <c:pt idx="5">
                  <c:v>60</c:v>
                </c:pt>
                <c:pt idx="6">
                  <c:v>71</c:v>
                </c:pt>
                <c:pt idx="7">
                  <c:v>31</c:v>
                </c:pt>
                <c:pt idx="9">
                  <c:v>206</c:v>
                </c:pt>
                <c:pt idx="10">
                  <c:v>193</c:v>
                </c:pt>
                <c:pt idx="11">
                  <c:v>136</c:v>
                </c:pt>
                <c:pt idx="12">
                  <c:v>56</c:v>
                </c:pt>
                <c:pt idx="13">
                  <c:v>49</c:v>
                </c:pt>
                <c:pt idx="14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6B9-4FB2-B111-8DA40C87FDF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57858176"/>
        <c:axId val="261354624"/>
      </c:barChart>
      <c:catAx>
        <c:axId val="2578581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61354624"/>
        <c:crossesAt val="100"/>
        <c:auto val="1"/>
        <c:lblAlgn val="ctr"/>
        <c:lblOffset val="100"/>
        <c:noMultiLvlLbl val="0"/>
      </c:catAx>
      <c:valAx>
        <c:axId val="261354624"/>
        <c:scaling>
          <c:orientation val="minMax"/>
          <c:max val="330"/>
          <c:min val="-130"/>
        </c:scaling>
        <c:delete val="1"/>
        <c:axPos val="t"/>
        <c:numFmt formatCode="0" sourceLinked="1"/>
        <c:majorTickMark val="out"/>
        <c:minorTickMark val="none"/>
        <c:tickLblPos val="nextTo"/>
        <c:crossAx val="25785817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A1-4F23-937C-106625FB6C4B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61</c:v>
                </c:pt>
                <c:pt idx="1">
                  <c:v>197.9</c:v>
                </c:pt>
                <c:pt idx="2">
                  <c:v>105.9</c:v>
                </c:pt>
                <c:pt idx="3">
                  <c:v>75.8</c:v>
                </c:pt>
                <c:pt idx="5">
                  <c:v>40.4</c:v>
                </c:pt>
                <c:pt idx="6">
                  <c:v>41.8</c:v>
                </c:pt>
                <c:pt idx="7">
                  <c:v>37.4</c:v>
                </c:pt>
                <c:pt idx="9">
                  <c:v>129</c:v>
                </c:pt>
                <c:pt idx="10">
                  <c:v>206.4</c:v>
                </c:pt>
                <c:pt idx="11">
                  <c:v>105</c:v>
                </c:pt>
                <c:pt idx="12">
                  <c:v>64.099999999999994</c:v>
                </c:pt>
                <c:pt idx="13">
                  <c:v>36.799999999999997</c:v>
                </c:pt>
                <c:pt idx="14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6A1-4F23-937C-106625FB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69206656"/>
        <c:axId val="269463936"/>
      </c:barChart>
      <c:catAx>
        <c:axId val="2692066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69463936"/>
        <c:crosses val="autoZero"/>
        <c:auto val="1"/>
        <c:lblAlgn val="ctr"/>
        <c:lblOffset val="100"/>
        <c:noMultiLvlLbl val="0"/>
      </c:catAx>
      <c:valAx>
        <c:axId val="26946393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692066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93</c:v>
                </c:pt>
                <c:pt idx="1">
                  <c:v>259</c:v>
                </c:pt>
                <c:pt idx="2">
                  <c:v>179</c:v>
                </c:pt>
                <c:pt idx="3">
                  <c:v>93</c:v>
                </c:pt>
                <c:pt idx="5">
                  <c:v>52</c:v>
                </c:pt>
                <c:pt idx="6">
                  <c:v>63</c:v>
                </c:pt>
                <c:pt idx="7">
                  <c:v>38</c:v>
                </c:pt>
                <c:pt idx="9">
                  <c:v>141</c:v>
                </c:pt>
                <c:pt idx="10">
                  <c:v>139</c:v>
                </c:pt>
                <c:pt idx="11">
                  <c:v>108</c:v>
                </c:pt>
                <c:pt idx="12">
                  <c:v>85</c:v>
                </c:pt>
                <c:pt idx="13">
                  <c:v>48</c:v>
                </c:pt>
                <c:pt idx="14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014-47DD-8251-A6647511492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83347584"/>
        <c:axId val="283828224"/>
      </c:barChart>
      <c:catAx>
        <c:axId val="283347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83828224"/>
        <c:crossesAt val="100"/>
        <c:auto val="1"/>
        <c:lblAlgn val="ctr"/>
        <c:lblOffset val="100"/>
        <c:noMultiLvlLbl val="0"/>
      </c:catAx>
      <c:valAx>
        <c:axId val="28382822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extTo"/>
        <c:crossAx val="28334758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11.2</c:v>
                </c:pt>
                <c:pt idx="2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7C-4830-BEAE-AD48E6A504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D7C-4830-BEAE-AD48E6A504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10.199999999999999</c:v>
                </c:pt>
                <c:pt idx="2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D7C-4830-BEAE-AD48E6A5048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D7C-4830-BEAE-AD48E6A5048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FD7C-4830-BEAE-AD48E6A5048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13.4</c:v>
                </c:pt>
                <c:pt idx="2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FD7C-4830-BEAE-AD48E6A5048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11.3</c:v>
                </c:pt>
                <c:pt idx="2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FD7C-4830-BEAE-AD48E6A5048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16.899999999999999</c:v>
                </c:pt>
                <c:pt idx="2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FD7C-4830-BEAE-AD48E6A50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68113664"/>
        <c:axId val="168161664"/>
      </c:barChart>
      <c:catAx>
        <c:axId val="16811366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8161664"/>
        <c:crosses val="autoZero"/>
        <c:auto val="1"/>
        <c:lblAlgn val="ctr"/>
        <c:lblOffset val="100"/>
        <c:tickLblSkip val="1"/>
        <c:noMultiLvlLbl val="0"/>
      </c:catAx>
      <c:valAx>
        <c:axId val="16816166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8113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AC-4393-929B-46FF01C6F8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AC-4393-929B-46FF01C6F8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AC-4393-929B-46FF01C6F8D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8AC-4393-929B-46FF01C6F8D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8AC-4393-929B-46FF01C6F8D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8AC-4393-929B-46FF01C6F8D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8AC-4393-929B-46FF01C6F8D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8AC-4393-929B-46FF01C6F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9666432"/>
        <c:axId val="169832448"/>
      </c:barChart>
      <c:catAx>
        <c:axId val="169666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9832448"/>
        <c:crosses val="autoZero"/>
        <c:auto val="1"/>
        <c:lblAlgn val="ctr"/>
        <c:lblOffset val="100"/>
        <c:noMultiLvlLbl val="0"/>
      </c:catAx>
      <c:valAx>
        <c:axId val="1698324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9666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11.7</c:v>
                </c:pt>
                <c:pt idx="2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70-4607-8633-2BE49AE481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47.2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70-4607-8633-2BE49AE481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C70-4607-8633-2BE49AE481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14.4</c:v>
                </c:pt>
                <c:pt idx="2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C70-4607-8633-2BE49AE4813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8C70-4607-8633-2BE49AE4813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12.6</c:v>
                </c:pt>
                <c:pt idx="2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8C70-4607-8633-2BE49AE4813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11.3</c:v>
                </c:pt>
                <c:pt idx="2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8C70-4607-8633-2BE49AE4813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17.3</c:v>
                </c:pt>
                <c:pt idx="2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8C70-4607-8633-2BE49AE48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74226816"/>
        <c:axId val="174366720"/>
      </c:barChart>
      <c:catAx>
        <c:axId val="1742268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4366720"/>
        <c:crosses val="autoZero"/>
        <c:auto val="1"/>
        <c:lblAlgn val="ctr"/>
        <c:lblOffset val="100"/>
        <c:tickLblSkip val="1"/>
        <c:noMultiLvlLbl val="0"/>
      </c:catAx>
      <c:valAx>
        <c:axId val="1743667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4226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96-46C1-93DC-15072E0E01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96-46C1-93DC-15072E0E01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396-46C1-93DC-15072E0E013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396-46C1-93DC-15072E0E013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396-46C1-93DC-15072E0E013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396-46C1-93DC-15072E0E013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396-46C1-93DC-15072E0E013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396-46C1-93DC-15072E0E0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2930432"/>
        <c:axId val="182933760"/>
      </c:barChart>
      <c:catAx>
        <c:axId val="182930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2933760"/>
        <c:crosses val="autoZero"/>
        <c:auto val="1"/>
        <c:lblAlgn val="ctr"/>
        <c:lblOffset val="100"/>
        <c:noMultiLvlLbl val="0"/>
      </c:catAx>
      <c:valAx>
        <c:axId val="1829337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2930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15.8</c:v>
                </c:pt>
                <c:pt idx="2">
                  <c:v>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55-41A5-8968-1A68EE1326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18.399999999999999</c:v>
                </c:pt>
                <c:pt idx="1">
                  <c:v>25.4</c:v>
                </c:pt>
                <c:pt idx="2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755-41A5-8968-1A68EE1326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16.7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755-41A5-8968-1A68EE1326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12.9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755-41A5-8968-1A68EE1326E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13.3</c:v>
                </c:pt>
                <c:pt idx="2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755-41A5-8968-1A68EE1326E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5.7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4755-41A5-8968-1A68EE1326E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4755-41A5-8968-1A68EE132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89894016"/>
        <c:axId val="189905152"/>
      </c:barChart>
      <c:catAx>
        <c:axId val="18989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905152"/>
        <c:crosses val="autoZero"/>
        <c:auto val="1"/>
        <c:lblAlgn val="ctr"/>
        <c:lblOffset val="100"/>
        <c:tickLblSkip val="1"/>
        <c:noMultiLvlLbl val="0"/>
      </c:catAx>
      <c:valAx>
        <c:axId val="1899051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989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87-4B7C-ACA3-AF66E0E9D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87-4B7C-ACA3-AF66E0E9DA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87-4B7C-ACA3-AF66E0E9DA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487-4B7C-ACA3-AF66E0E9DA5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487-4B7C-ACA3-AF66E0E9DA5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487-4B7C-ACA3-AF66E0E9DA5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487-4B7C-ACA3-AF66E0E9D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0305024"/>
        <c:axId val="190306560"/>
      </c:barChart>
      <c:catAx>
        <c:axId val="1903050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0306560"/>
        <c:crosses val="autoZero"/>
        <c:auto val="1"/>
        <c:lblAlgn val="ctr"/>
        <c:lblOffset val="100"/>
        <c:noMultiLvlLbl val="0"/>
      </c:catAx>
      <c:valAx>
        <c:axId val="1903065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0305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15.9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82-4482-8F11-1E394ED3B7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18.399999999999999</c:v>
                </c:pt>
                <c:pt idx="1">
                  <c:v>25.3</c:v>
                </c:pt>
                <c:pt idx="2">
                  <c:v>33.9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982-4482-8F11-1E394ED3B76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16.600000000000001</c:v>
                </c:pt>
                <c:pt idx="2">
                  <c:v>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982-4482-8F11-1E394ED3B76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12.8</c:v>
                </c:pt>
                <c:pt idx="2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982-4482-8F11-1E394ED3B76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13.1</c:v>
                </c:pt>
                <c:pt idx="2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C982-4482-8F11-1E394ED3B76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5.6</c:v>
                </c:pt>
                <c:pt idx="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C982-4482-8F11-1E394ED3B76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C982-4482-8F11-1E394ED3B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89475840"/>
        <c:axId val="189481728"/>
      </c:barChart>
      <c:catAx>
        <c:axId val="1894758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481728"/>
        <c:crosses val="autoZero"/>
        <c:auto val="1"/>
        <c:lblAlgn val="ctr"/>
        <c:lblOffset val="100"/>
        <c:tickLblSkip val="1"/>
        <c:noMultiLvlLbl val="0"/>
      </c:catAx>
      <c:valAx>
        <c:axId val="1894817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94758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95-47EE-B33E-2A661435E9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95-47EE-B33E-2A661435E9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95-47EE-B33E-2A661435E9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A95-47EE-B33E-2A661435E90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A95-47EE-B33E-2A661435E90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A95-47EE-B33E-2A661435E90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A95-47EE-B33E-2A661435E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0623744"/>
        <c:axId val="190625664"/>
      </c:barChart>
      <c:catAx>
        <c:axId val="190623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0625664"/>
        <c:crosses val="autoZero"/>
        <c:auto val="1"/>
        <c:lblAlgn val="ctr"/>
        <c:lblOffset val="100"/>
        <c:noMultiLvlLbl val="0"/>
      </c:catAx>
      <c:valAx>
        <c:axId val="1906256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0623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018C-D6F2-41B6-B63D-F1A443CAB743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C693-88B5-4DD2-B67E-1108F701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2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AAC2819-23DC-4689-9476-7D6419EF70C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AAC2819-23DC-4689-9476-7D6419EF70C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AAC2819-23DC-4689-9476-7D6419EF70C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C2819-23DC-4689-9476-7D6419EF70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AAC2819-23DC-4689-9476-7D6419EF70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77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0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6641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731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7AAC2819-23DC-4689-9476-7D6419EF70CF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Апрель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5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13607246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Апрель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5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0016799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Апрель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0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4912360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00901788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Апрель 2016,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4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1269381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0584878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Апрель 2016,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2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34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</a:t>
            </a:r>
            <a:r>
              <a:rPr lang="en-US" sz="1800" dirty="0"/>
              <a:t> </a:t>
            </a:r>
            <a:r>
              <a:rPr lang="en-US" sz="1800" dirty="0" smtClean="0"/>
              <a:t>Drive.ru</a:t>
            </a:r>
            <a:br>
              <a:rPr lang="en-US" sz="1800" dirty="0" smtClean="0"/>
            </a:br>
            <a:r>
              <a:rPr lang="ru-RU" sz="1800" dirty="0" smtClean="0"/>
              <a:t>Апрель </a:t>
            </a:r>
            <a:r>
              <a:rPr lang="ru-RU" sz="1800" dirty="0" smtClean="0">
                <a:latin typeface="Arial"/>
              </a:rPr>
              <a:t>2016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85750" y="1031875"/>
          <a:ext cx="4422063" cy="5037344"/>
        </p:xfrm>
        <a:graphic>
          <a:graphicData uri="http://schemas.openxmlformats.org/drawingml/2006/table">
            <a:tbl>
              <a:tblPr/>
              <a:tblGrid>
                <a:gridCol w="1301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8392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844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582.4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497.9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3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219.5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189.3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6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3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55.3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8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5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70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3758030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01039464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582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65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2896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7868667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8353583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8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9686545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6285610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5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4900254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12274305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7108281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99096761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2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8712607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8990853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1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1854825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2374230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6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13</TotalTime>
  <Words>766</Words>
  <Application>Microsoft Office PowerPoint</Application>
  <PresentationFormat>Экран (4:3)</PresentationFormat>
  <Paragraphs>381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Апрель 2016 </vt:lpstr>
      <vt:lpstr>Аудитория Drive.ru Апрель 2016,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Апрель 2016 </dc:title>
  <dc:creator>Natalya Shavlova</dc:creator>
  <cp:lastModifiedBy>Natalya Shavlova</cp:lastModifiedBy>
  <cp:revision>4</cp:revision>
  <dcterms:created xsi:type="dcterms:W3CDTF">2016-06-24T15:55:07Z</dcterms:created>
  <dcterms:modified xsi:type="dcterms:W3CDTF">2016-06-28T08:36:10Z</dcterms:modified>
</cp:coreProperties>
</file>