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02-48EF-B744-118030A11F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02-48EF-B744-118030A11F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02-48EF-B744-118030A11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41088"/>
        <c:axId val="17097088"/>
      </c:lineChart>
      <c:dateAx>
        <c:axId val="17364108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97088"/>
        <c:crosses val="autoZero"/>
        <c:auto val="1"/>
        <c:lblOffset val="100"/>
        <c:baseTimeUnit val="months"/>
        <c:majorUnit val="1"/>
        <c:majorTimeUnit val="months"/>
      </c:dateAx>
      <c:valAx>
        <c:axId val="170970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364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34.9</c:v>
                </c:pt>
                <c:pt idx="1">
                  <c:v>46.7</c:v>
                </c:pt>
                <c:pt idx="2">
                  <c:v>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FD-47E8-8776-50C459EBA1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41.4</c:v>
                </c:pt>
                <c:pt idx="1">
                  <c:v>42.8</c:v>
                </c:pt>
                <c:pt idx="2">
                  <c:v>38.4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FD-47E8-8776-50C459EBA1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FFD-47E8-8776-50C459EBA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6120320"/>
        <c:axId val="46122112"/>
      </c:barChart>
      <c:catAx>
        <c:axId val="4612032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122112"/>
        <c:crosses val="autoZero"/>
        <c:auto val="1"/>
        <c:lblAlgn val="ctr"/>
        <c:lblOffset val="100"/>
        <c:tickLblSkip val="1"/>
        <c:noMultiLvlLbl val="0"/>
      </c:catAx>
      <c:valAx>
        <c:axId val="461221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1203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8-4092-BECB-1E27FB6608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8-4092-BECB-1E27FB6608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E8-4092-BECB-1E27FB660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164992"/>
        <c:axId val="46179072"/>
      </c:barChart>
      <c:catAx>
        <c:axId val="46164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179072"/>
        <c:crosses val="autoZero"/>
        <c:auto val="1"/>
        <c:lblAlgn val="ctr"/>
        <c:lblOffset val="100"/>
        <c:noMultiLvlLbl val="0"/>
      </c:catAx>
      <c:valAx>
        <c:axId val="46179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164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34.9</c:v>
                </c:pt>
                <c:pt idx="1">
                  <c:v>47.4</c:v>
                </c:pt>
                <c:pt idx="2">
                  <c:v>60.3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57-4E58-B4ED-EA0821EF6E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41.4</c:v>
                </c:pt>
                <c:pt idx="1">
                  <c:v>42.3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157-4E58-B4ED-EA0821EF6E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157-4E58-B4ED-EA0821EF6E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6618112"/>
        <c:axId val="46619648"/>
      </c:barChart>
      <c:catAx>
        <c:axId val="466181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619648"/>
        <c:crosses val="autoZero"/>
        <c:auto val="1"/>
        <c:lblAlgn val="ctr"/>
        <c:lblOffset val="100"/>
        <c:tickLblSkip val="1"/>
        <c:noMultiLvlLbl val="0"/>
      </c:catAx>
      <c:valAx>
        <c:axId val="466196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661811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10-417D-A49A-D9C05E8814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10-417D-A49A-D9C05E8814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0-417D-A49A-D9C05E881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6806144"/>
        <c:axId val="46807680"/>
      </c:barChart>
      <c:catAx>
        <c:axId val="468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6807680"/>
        <c:crosses val="autoZero"/>
        <c:auto val="1"/>
        <c:lblAlgn val="ctr"/>
        <c:lblOffset val="100"/>
        <c:noMultiLvlLbl val="0"/>
      </c:catAx>
      <c:valAx>
        <c:axId val="46807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6806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76-453B-8B71-D18FEDFEEF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76-453B-8B71-D18FEDFEEF9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76-453B-8B71-D18FEDFEEF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76-453B-8B71-D18FEDFEEF9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B76-453B-8B71-D18FEDFEEF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B76-453B-8B71-D18FEDFEEF9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B76-453B-8B71-D18FEDFEEF9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B76-453B-8B71-D18FEDFEEF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B76-453B-8B71-D18FEDFEEF9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B76-453B-8B71-D18FEDFEEF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B76-453B-8B71-D18FEDFEEF9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B76-453B-8B71-D18FEDFEEF9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B76-453B-8B71-D18FEDFEEF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B76-453B-8B71-D18FEDFEEF9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B76-453B-8B71-D18FEDFEEF9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B76-453B-8B71-D18FEDFEEF9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4B76-453B-8B71-D18FEDFEEF9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4B76-453B-8B71-D18FEDFEEF9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4B76-453B-8B71-D18FEDFEEF9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4B76-453B-8B71-D18FEDFEEF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4B76-453B-8B71-D18FEDFEEF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4B76-453B-8B71-D18FEDFEEF9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4B76-453B-8B71-D18FEDFEEF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4B76-453B-8B71-D18FEDFEEF9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4B76-453B-8B71-D18FEDFEEF9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4B76-453B-8B71-D18FEDFEEF9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4B76-453B-8B71-D18FEDFEEF9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4B76-453B-8B71-D18FEDFEEF9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4B76-453B-8B71-D18FEDFEEF9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4B76-453B-8B71-D18FEDFEEF9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4B76-453B-8B71-D18FEDFEEF9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4B76-453B-8B71-D18FEDFEEF9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4B76-453B-8B71-D18FEDFEEF9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4B76-453B-8B71-D18FEDFEEF9D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1</c:v>
                </c:pt>
                <c:pt idx="1">
                  <c:v>0.4</c:v>
                </c:pt>
                <c:pt idx="2">
                  <c:v>3.1</c:v>
                </c:pt>
                <c:pt idx="4">
                  <c:v>15.4</c:v>
                </c:pt>
                <c:pt idx="5">
                  <c:v>11.6</c:v>
                </c:pt>
                <c:pt idx="6">
                  <c:v>44.3</c:v>
                </c:pt>
                <c:pt idx="7">
                  <c:v>23.9</c:v>
                </c:pt>
                <c:pt idx="8">
                  <c:v>2.2999999999999998</c:v>
                </c:pt>
                <c:pt idx="9">
                  <c:v>0.8</c:v>
                </c:pt>
                <c:pt idx="10">
                  <c:v>6.4</c:v>
                </c:pt>
                <c:pt idx="12">
                  <c:v>17.3</c:v>
                </c:pt>
                <c:pt idx="13">
                  <c:v>15.7</c:v>
                </c:pt>
                <c:pt idx="14">
                  <c:v>35.5</c:v>
                </c:pt>
                <c:pt idx="15">
                  <c:v>21</c:v>
                </c:pt>
                <c:pt idx="16">
                  <c:v>3.2</c:v>
                </c:pt>
                <c:pt idx="17">
                  <c:v>2.2999999999999998</c:v>
                </c:pt>
                <c:pt idx="18">
                  <c:v>7.3</c:v>
                </c:pt>
                <c:pt idx="20">
                  <c:v>15.8</c:v>
                </c:pt>
                <c:pt idx="21">
                  <c:v>17.5</c:v>
                </c:pt>
                <c:pt idx="22">
                  <c:v>33</c:v>
                </c:pt>
                <c:pt idx="23">
                  <c:v>19.7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4B76-453B-8B71-D18FEDFEE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6269184"/>
        <c:axId val="46270720"/>
      </c:bubbleChart>
      <c:valAx>
        <c:axId val="462691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6270720"/>
        <c:crosses val="autoZero"/>
        <c:crossBetween val="midCat"/>
      </c:valAx>
      <c:valAx>
        <c:axId val="4627072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62691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D3-4A26-B71B-91C4B40D5F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D3-4A26-B71B-91C4B40D5FC3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D3-4A26-B71B-91C4B40D5F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D3-4A26-B71B-91C4B40D5F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D3-4A26-B71B-91C4B40D5FC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D3-4A26-B71B-91C4B40D5FC3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D3-4A26-B71B-91C4B40D5FC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D3-4A26-B71B-91C4B40D5F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D3-4A26-B71B-91C4B40D5FC3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D3-4A26-B71B-91C4B40D5F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3D3-4A26-B71B-91C4B40D5FC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3D3-4A26-B71B-91C4B40D5FC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3D3-4A26-B71B-91C4B40D5FC3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3D3-4A26-B71B-91C4B40D5FC3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3D3-4A26-B71B-91C4B40D5FC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3D3-4A26-B71B-91C4B40D5FC3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3D3-4A26-B71B-91C4B40D5FC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3D3-4A26-B71B-91C4B40D5FC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3D3-4A26-B71B-91C4B40D5FC3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3D3-4A26-B71B-91C4B40D5FC3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3D3-4A26-B71B-91C4B40D5FC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3D3-4A26-B71B-91C4B40D5FC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3D3-4A26-B71B-91C4B40D5FC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3D3-4A26-B71B-91C4B40D5FC3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3D3-4A26-B71B-91C4B40D5FC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3D3-4A26-B71B-91C4B40D5FC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3D3-4A26-B71B-91C4B40D5FC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3D3-4A26-B71B-91C4B40D5FC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3D3-4A26-B71B-91C4B40D5FC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03D3-4A26-B71B-91C4B40D5FC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03D3-4A26-B71B-91C4B40D5FC3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03D3-4A26-B71B-91C4B40D5FC3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03D3-4A26-B71B-91C4B40D5FC3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03D3-4A26-B71B-91C4B40D5FC3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1">
                  <c:v>0.9</c:v>
                </c:pt>
                <c:pt idx="2">
                  <c:v>7.6</c:v>
                </c:pt>
                <c:pt idx="3">
                  <c:v>6.1</c:v>
                </c:pt>
                <c:pt idx="4">
                  <c:v>22.4</c:v>
                </c:pt>
                <c:pt idx="5">
                  <c:v>34.5</c:v>
                </c:pt>
                <c:pt idx="6">
                  <c:v>22.5</c:v>
                </c:pt>
                <c:pt idx="8">
                  <c:v>2.4</c:v>
                </c:pt>
                <c:pt idx="9">
                  <c:v>10.1</c:v>
                </c:pt>
                <c:pt idx="10">
                  <c:v>9.4</c:v>
                </c:pt>
                <c:pt idx="11">
                  <c:v>17.899999999999999</c:v>
                </c:pt>
                <c:pt idx="12">
                  <c:v>32</c:v>
                </c:pt>
                <c:pt idx="13">
                  <c:v>24.6</c:v>
                </c:pt>
                <c:pt idx="15">
                  <c:v>3.3</c:v>
                </c:pt>
                <c:pt idx="16">
                  <c:v>11.3</c:v>
                </c:pt>
                <c:pt idx="17">
                  <c:v>10.199999999999999</c:v>
                </c:pt>
                <c:pt idx="18">
                  <c:v>13.5</c:v>
                </c:pt>
                <c:pt idx="19">
                  <c:v>35.700000000000003</c:v>
                </c:pt>
                <c:pt idx="20">
                  <c:v>23.3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03D3-4A26-B71B-91C4B40D5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6493056"/>
        <c:axId val="46503040"/>
      </c:bubbleChart>
      <c:valAx>
        <c:axId val="4649305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6503040"/>
        <c:crosses val="autoZero"/>
        <c:crossBetween val="midCat"/>
      </c:valAx>
      <c:valAx>
        <c:axId val="465030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649305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0C-4A44-93F9-FA29D7235E5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122.7</c:v>
                </c:pt>
                <c:pt idx="1">
                  <c:v>206.1</c:v>
                </c:pt>
                <c:pt idx="2">
                  <c:v>109.2</c:v>
                </c:pt>
                <c:pt idx="3">
                  <c:v>98.5</c:v>
                </c:pt>
                <c:pt idx="5">
                  <c:v>45.7</c:v>
                </c:pt>
                <c:pt idx="6">
                  <c:v>14.2</c:v>
                </c:pt>
                <c:pt idx="7">
                  <c:v>20.3</c:v>
                </c:pt>
                <c:pt idx="9">
                  <c:v>145.4</c:v>
                </c:pt>
                <c:pt idx="10">
                  <c:v>223.1</c:v>
                </c:pt>
                <c:pt idx="11">
                  <c:v>84.5</c:v>
                </c:pt>
                <c:pt idx="12">
                  <c:v>63.7</c:v>
                </c:pt>
                <c:pt idx="13">
                  <c:v>70.3</c:v>
                </c:pt>
                <c:pt idx="14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80C-4A44-93F9-FA29D7235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7127936"/>
        <c:axId val="47154304"/>
      </c:barChart>
      <c:catAx>
        <c:axId val="47127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7154304"/>
        <c:crosses val="autoZero"/>
        <c:auto val="1"/>
        <c:lblAlgn val="ctr"/>
        <c:lblOffset val="100"/>
        <c:noMultiLvlLbl val="0"/>
      </c:catAx>
      <c:valAx>
        <c:axId val="4715430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712793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202</c:v>
                </c:pt>
                <c:pt idx="1">
                  <c:v>282</c:v>
                </c:pt>
                <c:pt idx="2">
                  <c:v>182</c:v>
                </c:pt>
                <c:pt idx="3">
                  <c:v>93</c:v>
                </c:pt>
                <c:pt idx="5">
                  <c:v>63</c:v>
                </c:pt>
                <c:pt idx="6">
                  <c:v>22</c:v>
                </c:pt>
                <c:pt idx="7">
                  <c:v>16</c:v>
                </c:pt>
                <c:pt idx="9">
                  <c:v>221</c:v>
                </c:pt>
                <c:pt idx="10">
                  <c:v>199</c:v>
                </c:pt>
                <c:pt idx="11">
                  <c:v>103</c:v>
                </c:pt>
                <c:pt idx="12">
                  <c:v>51</c:v>
                </c:pt>
                <c:pt idx="13">
                  <c:v>87</c:v>
                </c:pt>
                <c:pt idx="14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726-4BC3-B0D8-450EC740A44A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70829184"/>
        <c:axId val="70830720"/>
      </c:barChart>
      <c:catAx>
        <c:axId val="70829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70830720"/>
        <c:crossesAt val="100"/>
        <c:auto val="1"/>
        <c:lblAlgn val="ctr"/>
        <c:lblOffset val="100"/>
        <c:noMultiLvlLbl val="0"/>
      </c:catAx>
      <c:valAx>
        <c:axId val="70830720"/>
        <c:scaling>
          <c:orientation val="minMax"/>
          <c:max val="300"/>
          <c:min val="-100"/>
        </c:scaling>
        <c:delete val="1"/>
        <c:axPos val="t"/>
        <c:numFmt formatCode="0" sourceLinked="1"/>
        <c:majorTickMark val="out"/>
        <c:minorTickMark val="none"/>
        <c:tickLblPos val="nextTo"/>
        <c:crossAx val="7082918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6D-44A8-82E6-D0BFCB888CC4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122.7</c:v>
                </c:pt>
                <c:pt idx="1">
                  <c:v>206.1</c:v>
                </c:pt>
                <c:pt idx="2">
                  <c:v>109.2</c:v>
                </c:pt>
                <c:pt idx="3">
                  <c:v>98.5</c:v>
                </c:pt>
                <c:pt idx="5">
                  <c:v>45.7</c:v>
                </c:pt>
                <c:pt idx="6">
                  <c:v>14.2</c:v>
                </c:pt>
                <c:pt idx="7">
                  <c:v>20.3</c:v>
                </c:pt>
                <c:pt idx="9">
                  <c:v>145.4</c:v>
                </c:pt>
                <c:pt idx="10">
                  <c:v>223.1</c:v>
                </c:pt>
                <c:pt idx="11">
                  <c:v>84.5</c:v>
                </c:pt>
                <c:pt idx="12">
                  <c:v>63.7</c:v>
                </c:pt>
                <c:pt idx="13">
                  <c:v>70.3</c:v>
                </c:pt>
                <c:pt idx="14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D6D-44A8-82E6-D0BFCB888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5095168"/>
        <c:axId val="45121920"/>
      </c:barChart>
      <c:catAx>
        <c:axId val="45095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5121920"/>
        <c:crosses val="autoZero"/>
        <c:auto val="1"/>
        <c:lblAlgn val="ctr"/>
        <c:lblOffset val="100"/>
        <c:noMultiLvlLbl val="0"/>
      </c:catAx>
      <c:valAx>
        <c:axId val="451219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509516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180</c:v>
                </c:pt>
                <c:pt idx="1">
                  <c:v>251</c:v>
                </c:pt>
                <c:pt idx="2">
                  <c:v>168</c:v>
                </c:pt>
                <c:pt idx="3">
                  <c:v>115</c:v>
                </c:pt>
                <c:pt idx="5">
                  <c:v>54</c:v>
                </c:pt>
                <c:pt idx="6">
                  <c:v>19</c:v>
                </c:pt>
                <c:pt idx="7">
                  <c:v>19</c:v>
                </c:pt>
                <c:pt idx="9">
                  <c:v>147</c:v>
                </c:pt>
                <c:pt idx="10">
                  <c:v>140</c:v>
                </c:pt>
                <c:pt idx="11">
                  <c:v>79</c:v>
                </c:pt>
                <c:pt idx="12">
                  <c:v>77</c:v>
                </c:pt>
                <c:pt idx="13">
                  <c:v>88</c:v>
                </c:pt>
                <c:pt idx="14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0FA-48F5-BF94-CB65F7F79C2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81707520"/>
        <c:axId val="181709056"/>
      </c:barChart>
      <c:catAx>
        <c:axId val="181707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81709056"/>
        <c:crossesAt val="100"/>
        <c:auto val="1"/>
        <c:lblAlgn val="ctr"/>
        <c:lblOffset val="100"/>
        <c:noMultiLvlLbl val="0"/>
      </c:catAx>
      <c:valAx>
        <c:axId val="18170905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extTo"/>
        <c:crossAx val="18170752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10.9</c:v>
                </c:pt>
                <c:pt idx="2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D5-49ED-842F-182EDD221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13.2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D5-49ED-842F-182EDD2217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D5-49ED-842F-182EDD22172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13.7</c:v>
                </c:pt>
                <c:pt idx="2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BD5-49ED-842F-182EDD22172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BD5-49ED-842F-182EDD22172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13.7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BD5-49ED-842F-182EDD22172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BD5-49ED-842F-182EDD22172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16.8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BD5-49ED-842F-182EDD221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4585344"/>
        <c:axId val="44586880"/>
      </c:barChart>
      <c:catAx>
        <c:axId val="4458534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586880"/>
        <c:crosses val="autoZero"/>
        <c:auto val="1"/>
        <c:lblAlgn val="ctr"/>
        <c:lblOffset val="100"/>
        <c:tickLblSkip val="1"/>
        <c:noMultiLvlLbl val="0"/>
      </c:catAx>
      <c:valAx>
        <c:axId val="445868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458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72-4F21-9B8E-C296AF935F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72-4F21-9B8E-C296AF935F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72-4F21-9B8E-C296AF935F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72-4F21-9B8E-C296AF935F1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472-4F21-9B8E-C296AF935F1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72-4F21-9B8E-C296AF935F1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472-4F21-9B8E-C296AF935F1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472-4F21-9B8E-C296AF935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4911616"/>
        <c:axId val="44946176"/>
      </c:barChart>
      <c:catAx>
        <c:axId val="44911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4946176"/>
        <c:crosses val="autoZero"/>
        <c:auto val="1"/>
        <c:lblAlgn val="ctr"/>
        <c:lblOffset val="100"/>
        <c:noMultiLvlLbl val="0"/>
      </c:catAx>
      <c:valAx>
        <c:axId val="44946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491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11.3</c:v>
                </c:pt>
                <c:pt idx="2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32-46ED-A228-9CA2B51D27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13.5</c:v>
                </c:pt>
                <c:pt idx="2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32-46ED-A228-9CA2B51D27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32-46ED-A228-9CA2B51D27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14.1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D32-46ED-A228-9CA2B51D27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D32-46ED-A228-9CA2B51D27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12.9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D32-46ED-A228-9CA2B51D273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11.7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D32-46ED-A228-9CA2B51D273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17.100000000000001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3D32-46ED-A228-9CA2B51D2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45296640"/>
        <c:axId val="45318912"/>
      </c:barChart>
      <c:catAx>
        <c:axId val="452966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318912"/>
        <c:crosses val="autoZero"/>
        <c:auto val="1"/>
        <c:lblAlgn val="ctr"/>
        <c:lblOffset val="100"/>
        <c:tickLblSkip val="1"/>
        <c:noMultiLvlLbl val="0"/>
      </c:catAx>
      <c:valAx>
        <c:axId val="453189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529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0-4EE8-85BF-CD12052102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0-4EE8-85BF-CD12052102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10-4EE8-85BF-CD12052102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10-4EE8-85BF-CD12052102D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10-4EE8-85BF-CD12052102D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710-4EE8-85BF-CD12052102D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710-4EE8-85BF-CD12052102D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710-4EE8-85BF-CD1205210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864832"/>
        <c:axId val="45866368"/>
      </c:barChart>
      <c:catAx>
        <c:axId val="45864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866368"/>
        <c:crosses val="autoZero"/>
        <c:auto val="1"/>
        <c:lblAlgn val="ctr"/>
        <c:lblOffset val="100"/>
        <c:noMultiLvlLbl val="0"/>
      </c:catAx>
      <c:valAx>
        <c:axId val="458663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5864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15.8</c:v>
                </c:pt>
                <c:pt idx="2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B7-49F3-AA6E-6EAD9A8F53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17.899999999999999</c:v>
                </c:pt>
                <c:pt idx="1">
                  <c:v>25.5</c:v>
                </c:pt>
                <c:pt idx="2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B7-49F3-AA6E-6EAD9A8F53A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17.100000000000001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B7-49F3-AA6E-6EAD9A8F53A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EB7-49F3-AA6E-6EAD9A8F53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</c:v>
                </c:pt>
                <c:pt idx="1">
                  <c:v>12.9</c:v>
                </c:pt>
                <c:pt idx="2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EB7-49F3-AA6E-6EAD9A8F53A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EB7-49F3-AA6E-6EAD9A8F53A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8EB7-49F3-AA6E-6EAD9A8F5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5625728"/>
        <c:axId val="45627264"/>
      </c:barChart>
      <c:catAx>
        <c:axId val="4562572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627264"/>
        <c:crosses val="autoZero"/>
        <c:auto val="1"/>
        <c:lblAlgn val="ctr"/>
        <c:lblOffset val="100"/>
        <c:tickLblSkip val="1"/>
        <c:noMultiLvlLbl val="0"/>
      </c:catAx>
      <c:valAx>
        <c:axId val="456272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56257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B3-4191-BC58-8BBC19F52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B3-4191-BC58-8BBC19F52A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B3-4191-BC58-8BBC19F52AD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B3-4191-BC58-8BBC19F52AD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FB3-4191-BC58-8BBC19F52AD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FB3-4191-BC58-8BBC19F52AD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FB3-4191-BC58-8BBC19F52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692416"/>
        <c:axId val="45693952"/>
      </c:barChart>
      <c:catAx>
        <c:axId val="45692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693952"/>
        <c:crosses val="autoZero"/>
        <c:auto val="1"/>
        <c:lblAlgn val="ctr"/>
        <c:lblOffset val="100"/>
        <c:noMultiLvlLbl val="0"/>
      </c:catAx>
      <c:valAx>
        <c:axId val="456939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56924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10.5</c:v>
                </c:pt>
                <c:pt idx="1">
                  <c:v>16</c:v>
                </c:pt>
                <c:pt idx="2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1C-4BDD-97F0-F12287532A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17.899999999999999</c:v>
                </c:pt>
                <c:pt idx="1">
                  <c:v>25.6</c:v>
                </c:pt>
                <c:pt idx="2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1C-4BDD-97F0-F12287532A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13.2</c:v>
                </c:pt>
                <c:pt idx="1">
                  <c:v>16.8</c:v>
                </c:pt>
                <c:pt idx="2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D1C-4BDD-97F0-F12287532A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</c:v>
                </c:pt>
                <c:pt idx="2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D1C-4BDD-97F0-F12287532AC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</c:v>
                </c:pt>
                <c:pt idx="1">
                  <c:v>12.8</c:v>
                </c:pt>
                <c:pt idx="2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D1C-4BDD-97F0-F12287532AC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5.5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D1C-4BDD-97F0-F12287532AC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9D1C-4BDD-97F0-F12287532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5368832"/>
        <c:axId val="45404928"/>
      </c:barChart>
      <c:catAx>
        <c:axId val="4536883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5404928"/>
        <c:crosses val="autoZero"/>
        <c:auto val="1"/>
        <c:lblAlgn val="ctr"/>
        <c:lblOffset val="100"/>
        <c:tickLblSkip val="1"/>
        <c:noMultiLvlLbl val="0"/>
      </c:catAx>
      <c:valAx>
        <c:axId val="454049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5368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F6-4FF3-8C84-4A78F9D92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F6-4FF3-8C84-4A78F9D925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F6-4FF3-8C84-4A78F9D925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F6-4FF3-8C84-4A78F9D925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7F6-4FF3-8C84-4A78F9D925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7F6-4FF3-8C84-4A78F9D925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7F6-4FF3-8C84-4A78F9D92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8089088"/>
        <c:axId val="168090624"/>
      </c:barChart>
      <c:catAx>
        <c:axId val="168089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8090624"/>
        <c:crosses val="autoZero"/>
        <c:auto val="1"/>
        <c:lblAlgn val="ctr"/>
        <c:lblOffset val="100"/>
        <c:noMultiLvlLbl val="0"/>
      </c:catAx>
      <c:valAx>
        <c:axId val="168090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8089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A1E3-9050-4A27-A0AC-E7AD2A3B79B5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BAC55-8931-4AD0-B861-F68EDD12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588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052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686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0755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40E2A922-D140-4BB9-A3B2-509DF07506DB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Март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2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5808365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5768450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8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2643637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09896035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2643455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401868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73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Март 2016,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624.1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71.9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2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29674722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624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215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3538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299442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0521419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3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818562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9722820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2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7449888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6878476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31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2651660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0961915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4684434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4378809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4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6555098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8721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6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18</TotalTime>
  <Words>753</Words>
  <Application>Microsoft Office PowerPoint</Application>
  <PresentationFormat>Экран (4:3)</PresentationFormat>
  <Paragraphs>379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Март 2016 </vt:lpstr>
      <vt:lpstr>Аудитория Drive.ru  Март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Март 2016</dc:title>
  <dc:creator>Natalya Shavlova</dc:creator>
  <cp:lastModifiedBy>Natalya Shavlova</cp:lastModifiedBy>
  <cp:revision>5</cp:revision>
  <dcterms:created xsi:type="dcterms:W3CDTF">2016-04-21T09:07:23Z</dcterms:created>
  <dcterms:modified xsi:type="dcterms:W3CDTF">2016-04-22T15:39:15Z</dcterms:modified>
</cp:coreProperties>
</file>