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75-4DF0-8535-42253B04AF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75-4DF0-8535-42253B04AF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  <c:pt idx="37">
                  <c:v>58.3</c:v>
                </c:pt>
                <c:pt idx="38">
                  <c:v>61.4</c:v>
                </c:pt>
                <c:pt idx="39">
                  <c:v>90.1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75-4DF0-8535-42253B04A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922688"/>
        <c:axId val="187947648"/>
      </c:lineChart>
      <c:dateAx>
        <c:axId val="18792268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947648"/>
        <c:crosses val="autoZero"/>
        <c:auto val="1"/>
        <c:lblOffset val="100"/>
        <c:baseTimeUnit val="months"/>
        <c:majorUnit val="1"/>
        <c:majorTimeUnit val="months"/>
      </c:dateAx>
      <c:valAx>
        <c:axId val="1879476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92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FFB-4A46-A281-43C55A6C708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FFB-4A46-A281-43C55A6C708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FFB-4A46-A281-43C55A6C708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</c:v>
                </c:pt>
                <c:pt idx="1">
                  <c:v>47.1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FB-4A46-A281-43C55A6C70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FFB-4A46-A281-43C55A6C708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FFB-4A46-A281-43C55A6C708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FFB-4A46-A281-43C55A6C708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41.2</c:v>
                </c:pt>
                <c:pt idx="1">
                  <c:v>42.5</c:v>
                </c:pt>
                <c:pt idx="2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FB-4A46-A281-43C55A6C70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FFB-4A46-A281-43C55A6C708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FFB-4A46-A281-43C55A6C708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FFB-4A46-A281-43C55A6C708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19.5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FFB-4A46-A281-43C55A6C70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10498688"/>
        <c:axId val="210578048"/>
      </c:barChart>
      <c:catAx>
        <c:axId val="21049868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0578048"/>
        <c:crosses val="autoZero"/>
        <c:auto val="1"/>
        <c:lblAlgn val="ctr"/>
        <c:lblOffset val="100"/>
        <c:tickLblSkip val="1"/>
        <c:noMultiLvlLbl val="0"/>
      </c:catAx>
      <c:valAx>
        <c:axId val="2105780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104986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318-4CAD-87F9-8F554EFCA6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8-4CAD-87F9-8F554EFCA6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318-4CAD-87F9-8F554EFCA6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8-4CAD-87F9-8F554EFCA6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318-4CAD-87F9-8F554EFCA6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8318-4CAD-87F9-8F554EFCA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14960000"/>
        <c:axId val="214993920"/>
      </c:barChart>
      <c:catAx>
        <c:axId val="214960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4993920"/>
        <c:crosses val="autoZero"/>
        <c:auto val="1"/>
        <c:lblAlgn val="ctr"/>
        <c:lblOffset val="100"/>
        <c:noMultiLvlLbl val="0"/>
      </c:catAx>
      <c:valAx>
        <c:axId val="2149939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14960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DA0-4A1A-A428-EE359261ECD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DA0-4A1A-A428-EE359261ECD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DA0-4A1A-A428-EE359261EC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</c:v>
                </c:pt>
                <c:pt idx="1">
                  <c:v>47.5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A0-4A1A-A428-EE359261EC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DA0-4A1A-A428-EE359261ECD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DA0-4A1A-A428-EE359261ECD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DA0-4A1A-A428-EE359261EC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41.2</c:v>
                </c:pt>
                <c:pt idx="1">
                  <c:v>42.3</c:v>
                </c:pt>
                <c:pt idx="2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A0-4A1A-A428-EE359261EC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DA0-4A1A-A428-EE359261ECD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DA0-4A1A-A428-EE359261ECD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DA0-4A1A-A428-EE359261EC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19.5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A0-4A1A-A428-EE359261EC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7057024"/>
        <c:axId val="227314304"/>
      </c:barChart>
      <c:catAx>
        <c:axId val="22705702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7314304"/>
        <c:crosses val="autoZero"/>
        <c:auto val="1"/>
        <c:lblAlgn val="ctr"/>
        <c:lblOffset val="100"/>
        <c:tickLblSkip val="1"/>
        <c:noMultiLvlLbl val="0"/>
      </c:catAx>
      <c:valAx>
        <c:axId val="2273143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705702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009-4ECD-8530-662C2CEA38F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09-4ECD-8530-662C2CEA38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009-4ECD-8530-662C2CEA38F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09-4ECD-8530-662C2CEA38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009-4ECD-8530-662C2CEA38F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5009-4ECD-8530-662C2CEA3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64656000"/>
        <c:axId val="267886976"/>
      </c:barChart>
      <c:catAx>
        <c:axId val="26465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7886976"/>
        <c:crosses val="autoZero"/>
        <c:auto val="1"/>
        <c:lblAlgn val="ctr"/>
        <c:lblOffset val="100"/>
        <c:noMultiLvlLbl val="0"/>
      </c:catAx>
      <c:valAx>
        <c:axId val="2678869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64656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F758-4916-8029-C6419A701F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758-4916-8029-C6419A701F9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F758-4916-8029-C6419A701F9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F758-4916-8029-C6419A701F96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F758-4916-8029-C6419A701F9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F758-4916-8029-C6419A701F9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F758-4916-8029-C6419A701F9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F758-4916-8029-C6419A701F9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F758-4916-8029-C6419A701F9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F758-4916-8029-C6419A701F9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F758-4916-8029-C6419A701F9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F758-4916-8029-C6419A701F96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F758-4916-8029-C6419A701F9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F758-4916-8029-C6419A701F9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F758-4916-8029-C6419A701F9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F758-4916-8029-C6419A701F9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F758-4916-8029-C6419A701F9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F758-4916-8029-C6419A701F9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F758-4916-8029-C6419A701F9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F758-4916-8029-C6419A701F96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F758-4916-8029-C6419A701F96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F758-4916-8029-C6419A701F96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F758-4916-8029-C6419A701F96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F758-4916-8029-C6419A701F96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F758-4916-8029-C6419A701F96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F758-4916-8029-C6419A701F96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F758-4916-8029-C6419A701F96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F758-4916-8029-C6419A701F96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F758-4916-8029-C6419A701F96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F758-4916-8029-C6419A701F9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F758-4916-8029-C6419A701F96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F758-4916-8029-C6419A701F96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F758-4916-8029-C6419A701F96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F758-4916-8029-C6419A701F96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F758-4916-8029-C6419A701F9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F758-4916-8029-C6419A701F9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F758-4916-8029-C6419A701F9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F758-4916-8029-C6419A701F9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F758-4916-8029-C6419A701F9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F758-4916-8029-C6419A701F96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F758-4916-8029-C6419A701F96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F758-4916-8029-C6419A701F96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F758-4916-8029-C6419A701F96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F758-4916-8029-C6419A701F96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F758-4916-8029-C6419A701F96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F758-4916-8029-C6419A701F96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F758-4916-8029-C6419A701F96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F758-4916-8029-C6419A701F96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F758-4916-8029-C6419A701F96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F758-4916-8029-C6419A701F96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F758-4916-8029-C6419A701F96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F758-4916-8029-C6419A701F96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F758-4916-8029-C6419A701F96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F758-4916-8029-C6419A701F96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F758-4916-8029-C6419A701F96}"/>
                </c:ext>
              </c:extLst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F758-4916-8029-C6419A701F96}"/>
                </c:ext>
              </c:extLst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F758-4916-8029-C6419A701F96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F758-4916-8029-C6419A701F9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1.7</c:v>
                </c:pt>
                <c:pt idx="1">
                  <c:v>1.2</c:v>
                </c:pt>
                <c:pt idx="2">
                  <c:v>3.1</c:v>
                </c:pt>
                <c:pt idx="4">
                  <c:v>12.3</c:v>
                </c:pt>
                <c:pt idx="5">
                  <c:v>13.7</c:v>
                </c:pt>
                <c:pt idx="6">
                  <c:v>31.2</c:v>
                </c:pt>
                <c:pt idx="7">
                  <c:v>36.299999999999997</c:v>
                </c:pt>
                <c:pt idx="8">
                  <c:v>5.3</c:v>
                </c:pt>
                <c:pt idx="9">
                  <c:v>2.9</c:v>
                </c:pt>
                <c:pt idx="10">
                  <c:v>7.6</c:v>
                </c:pt>
                <c:pt idx="12">
                  <c:v>15</c:v>
                </c:pt>
                <c:pt idx="13">
                  <c:v>15.4</c:v>
                </c:pt>
                <c:pt idx="14">
                  <c:v>28.1</c:v>
                </c:pt>
                <c:pt idx="15">
                  <c:v>24.8</c:v>
                </c:pt>
                <c:pt idx="16">
                  <c:v>8.8000000000000007</c:v>
                </c:pt>
                <c:pt idx="17">
                  <c:v>3.2</c:v>
                </c:pt>
                <c:pt idx="18">
                  <c:v>10.5</c:v>
                </c:pt>
                <c:pt idx="20">
                  <c:v>15.2</c:v>
                </c:pt>
                <c:pt idx="21">
                  <c:v>17.2</c:v>
                </c:pt>
                <c:pt idx="22">
                  <c:v>23</c:v>
                </c:pt>
                <c:pt idx="23">
                  <c:v>20.5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F758-4916-8029-C6419A701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667712"/>
        <c:axId val="223716864"/>
      </c:bubbleChart>
      <c:valAx>
        <c:axId val="22366771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23716864"/>
        <c:crosses val="autoZero"/>
        <c:crossBetween val="midCat"/>
      </c:valAx>
      <c:valAx>
        <c:axId val="22371686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366771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3FE-4E8C-9C59-60059B97D0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E3FE-4E8C-9C59-60059B97D00E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E3FE-4E8C-9C59-60059B97D0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E3FE-4E8C-9C59-60059B97D0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E3FE-4E8C-9C59-60059B97D00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E3FE-4E8C-9C59-60059B97D00E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E3FE-4E8C-9C59-60059B97D00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E3FE-4E8C-9C59-60059B97D00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E3FE-4E8C-9C59-60059B97D00E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E3FE-4E8C-9C59-60059B97D00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E3FE-4E8C-9C59-60059B97D00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E3FE-4E8C-9C59-60059B97D00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E3FE-4E8C-9C59-60059B97D00E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E3FE-4E8C-9C59-60059B97D00E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E3FE-4E8C-9C59-60059B97D0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E3FE-4E8C-9C59-60059B97D00E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E3FE-4E8C-9C59-60059B97D00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E3FE-4E8C-9C59-60059B97D00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E3FE-4E8C-9C59-60059B97D00E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E3FE-4E8C-9C59-60059B97D00E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E3FE-4E8C-9C59-60059B97D00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E3FE-4E8C-9C59-60059B97D00E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E3FE-4E8C-9C59-60059B97D00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E3FE-4E8C-9C59-60059B97D00E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E3FE-4E8C-9C59-60059B97D00E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E3FE-4E8C-9C59-60059B97D00E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E3FE-4E8C-9C59-60059B97D00E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E3FE-4E8C-9C59-60059B97D00E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E3FE-4E8C-9C59-60059B97D00E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E3FE-4E8C-9C59-60059B97D00E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E3FE-4E8C-9C59-60059B97D00E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E3FE-4E8C-9C59-60059B97D00E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E3FE-4E8C-9C59-60059B97D00E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E3FE-4E8C-9C59-60059B97D00E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E3FE-4E8C-9C59-60059B97D00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E3FE-4E8C-9C59-60059B97D00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E3FE-4E8C-9C59-60059B97D00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E3FE-4E8C-9C59-60059B97D00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E3FE-4E8C-9C59-60059B97D00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E3FE-4E8C-9C59-60059B97D00E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E3FE-4E8C-9C59-60059B97D00E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E3FE-4E8C-9C59-60059B97D00E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E3FE-4E8C-9C59-60059B97D00E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E3FE-4E8C-9C59-60059B97D00E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E3FE-4E8C-9C59-60059B97D00E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E3FE-4E8C-9C59-60059B97D00E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E3FE-4E8C-9C59-60059B97D00E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E3FE-4E8C-9C59-60059B97D00E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E3FE-4E8C-9C59-60059B97D00E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E3FE-4E8C-9C59-60059B97D00E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E3FE-4E8C-9C59-60059B97D00E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E3FE-4E8C-9C59-60059B97D00E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E3FE-4E8C-9C59-60059B97D00E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E3FE-4E8C-9C59-60059B97D00E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E3FE-4E8C-9C59-60059B97D0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22.4</c:v>
                </c:pt>
                <c:pt idx="3" formatCode="0.0">
                  <c:v>7</c:v>
                </c:pt>
                <c:pt idx="4" formatCode="0.0">
                  <c:v>19.3</c:v>
                </c:pt>
                <c:pt idx="5" formatCode="0.0">
                  <c:v>28.7</c:v>
                </c:pt>
                <c:pt idx="6" formatCode="0.0">
                  <c:v>18.100000000000001</c:v>
                </c:pt>
                <c:pt idx="9" formatCode="0.0">
                  <c:v>14.8</c:v>
                </c:pt>
                <c:pt idx="10" formatCode="0.0">
                  <c:v>12.2</c:v>
                </c:pt>
                <c:pt idx="11" formatCode="0.0">
                  <c:v>18.8</c:v>
                </c:pt>
                <c:pt idx="12" formatCode="0.0">
                  <c:v>28.8</c:v>
                </c:pt>
                <c:pt idx="13" formatCode="0.0">
                  <c:v>22.2</c:v>
                </c:pt>
                <c:pt idx="16" formatCode="0.0">
                  <c:v>13.3</c:v>
                </c:pt>
                <c:pt idx="17" formatCode="0.0">
                  <c:v>15</c:v>
                </c:pt>
                <c:pt idx="18" formatCode="0.0">
                  <c:v>16.899999999999999</c:v>
                </c:pt>
                <c:pt idx="19" formatCode="0.0">
                  <c:v>28.7</c:v>
                </c:pt>
                <c:pt idx="20" formatCode="0.0">
                  <c:v>23.8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E3FE-4E8C-9C59-60059B97D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70933376"/>
        <c:axId val="270997376"/>
      </c:bubbleChart>
      <c:valAx>
        <c:axId val="27093337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70997376"/>
        <c:crosses val="autoZero"/>
        <c:crossBetween val="midCat"/>
      </c:valAx>
      <c:valAx>
        <c:axId val="27099737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7093337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E86-4D1B-9FC4-714E7B0FCEC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86-4D1B-9FC4-714E7B0FCEC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E86-4D1B-9FC4-714E7B0FCEC3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E86-4D1B-9FC4-714E7B0FCEC3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E86-4D1B-9FC4-714E7B0FCEC3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E86-4D1B-9FC4-714E7B0FCEC3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E86-4D1B-9FC4-714E7B0FCEC3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E86-4D1B-9FC4-714E7B0FCEC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86-4D1B-9FC4-714E7B0FCEC3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E86-4D1B-9FC4-714E7B0FCEC3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E86-4D1B-9FC4-714E7B0FCEC3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E86-4D1B-9FC4-714E7B0FCEC3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E86-4D1B-9FC4-714E7B0FCEC3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E86-4D1B-9FC4-714E7B0FCEC3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E86-4D1B-9FC4-714E7B0FCEC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120.5</c:v>
                </c:pt>
                <c:pt idx="1">
                  <c:v>135.19999999999999</c:v>
                </c:pt>
                <c:pt idx="2">
                  <c:v>101.2</c:v>
                </c:pt>
                <c:pt idx="3">
                  <c:v>89.5</c:v>
                </c:pt>
                <c:pt idx="5">
                  <c:v>61.5</c:v>
                </c:pt>
                <c:pt idx="6">
                  <c:v>18.899999999999999</c:v>
                </c:pt>
                <c:pt idx="7">
                  <c:v>51.7</c:v>
                </c:pt>
                <c:pt idx="9">
                  <c:v>139.9</c:v>
                </c:pt>
                <c:pt idx="10">
                  <c:v>168.7</c:v>
                </c:pt>
                <c:pt idx="11">
                  <c:v>99.2</c:v>
                </c:pt>
                <c:pt idx="12">
                  <c:v>88.4</c:v>
                </c:pt>
                <c:pt idx="13">
                  <c:v>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E86-4D1B-9FC4-714E7B0FC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76493440"/>
        <c:axId val="276668416"/>
      </c:barChart>
      <c:catAx>
        <c:axId val="276493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76668416"/>
        <c:crosses val="autoZero"/>
        <c:auto val="1"/>
        <c:lblAlgn val="ctr"/>
        <c:lblOffset val="100"/>
        <c:noMultiLvlLbl val="0"/>
      </c:catAx>
      <c:valAx>
        <c:axId val="27666841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7649344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A01-4414-8A37-9D4FDC79A8B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01-4414-8A37-9D4FDC79A8B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A01-4414-8A37-9D4FDC79A8BA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A01-4414-8A37-9D4FDC79A8BA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A01-4414-8A37-9D4FDC79A8BA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A01-4414-8A37-9D4FDC79A8BA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A01-4414-8A37-9D4FDC79A8BA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A01-4414-8A37-9D4FDC79A8BA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A01-4414-8A37-9D4FDC79A8BA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A01-4414-8A37-9D4FDC79A8BA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A01-4414-8A37-9D4FDC79A8BA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A01-4414-8A37-9D4FDC79A8BA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A01-4414-8A37-9D4FDC79A8BA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A01-4414-8A37-9D4FDC79A8BA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A01-4414-8A37-9D4FDC79A8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210</c:v>
                </c:pt>
                <c:pt idx="1">
                  <c:v>197</c:v>
                </c:pt>
                <c:pt idx="2">
                  <c:v>179</c:v>
                </c:pt>
                <c:pt idx="3">
                  <c:v>90</c:v>
                </c:pt>
                <c:pt idx="5">
                  <c:v>90</c:v>
                </c:pt>
                <c:pt idx="6">
                  <c:v>32</c:v>
                </c:pt>
                <c:pt idx="7">
                  <c:v>42</c:v>
                </c:pt>
                <c:pt idx="9">
                  <c:v>225</c:v>
                </c:pt>
                <c:pt idx="10">
                  <c:v>161</c:v>
                </c:pt>
                <c:pt idx="11">
                  <c:v>127</c:v>
                </c:pt>
                <c:pt idx="12">
                  <c:v>75</c:v>
                </c:pt>
                <c:pt idx="13">
                  <c:v>102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CA01-4414-8A37-9D4FDC79A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77250432"/>
        <c:axId val="277252352"/>
      </c:barChart>
      <c:catAx>
        <c:axId val="277250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77252352"/>
        <c:crossesAt val="100"/>
        <c:auto val="1"/>
        <c:lblAlgn val="ctr"/>
        <c:lblOffset val="100"/>
        <c:noMultiLvlLbl val="0"/>
      </c:catAx>
      <c:valAx>
        <c:axId val="27725235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7725043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EB-4AAE-92E5-9298EC08F3D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EB-4AAE-92E5-9298EC08F3D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AEB-4AAE-92E5-9298EC08F3DC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EB-4AAE-92E5-9298EC08F3DC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AEB-4AAE-92E5-9298EC08F3DC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AEB-4AAE-92E5-9298EC08F3DC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AEB-4AAE-92E5-9298EC08F3DC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AEB-4AAE-92E5-9298EC08F3D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EB-4AAE-92E5-9298EC08F3DC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AEB-4AAE-92E5-9298EC08F3DC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AEB-4AAE-92E5-9298EC08F3DC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AEB-4AAE-92E5-9298EC08F3DC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AEB-4AAE-92E5-9298EC08F3DC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AEB-4AAE-92E5-9298EC08F3DC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AEB-4AAE-92E5-9298EC08F3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120.5</c:v>
                </c:pt>
                <c:pt idx="1">
                  <c:v>135.19999999999999</c:v>
                </c:pt>
                <c:pt idx="2">
                  <c:v>101.2</c:v>
                </c:pt>
                <c:pt idx="3">
                  <c:v>89.5</c:v>
                </c:pt>
                <c:pt idx="5">
                  <c:v>61.5</c:v>
                </c:pt>
                <c:pt idx="6">
                  <c:v>18.899999999999999</c:v>
                </c:pt>
                <c:pt idx="7">
                  <c:v>51.7</c:v>
                </c:pt>
                <c:pt idx="9">
                  <c:v>139.9</c:v>
                </c:pt>
                <c:pt idx="10">
                  <c:v>168.7</c:v>
                </c:pt>
                <c:pt idx="11">
                  <c:v>99.2</c:v>
                </c:pt>
                <c:pt idx="12">
                  <c:v>88.4</c:v>
                </c:pt>
                <c:pt idx="13">
                  <c:v>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AEB-4AAE-92E5-9298EC08F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77934464"/>
        <c:axId val="277936000"/>
      </c:barChart>
      <c:catAx>
        <c:axId val="2779344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77936000"/>
        <c:crosses val="autoZero"/>
        <c:auto val="1"/>
        <c:lblAlgn val="ctr"/>
        <c:lblOffset val="100"/>
        <c:noMultiLvlLbl val="0"/>
      </c:catAx>
      <c:valAx>
        <c:axId val="27793600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7793446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36-4EC3-94BB-1793FAE5C46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36-4EC3-94BB-1793FAE5C46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B36-4EC3-94BB-1793FAE5C46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36-4EC3-94BB-1793FAE5C46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B36-4EC3-94BB-1793FAE5C46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B36-4EC3-94BB-1793FAE5C468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B36-4EC3-94BB-1793FAE5C468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B36-4EC3-94BB-1793FAE5C468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B36-4EC3-94BB-1793FAE5C468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B36-4EC3-94BB-1793FAE5C468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B36-4EC3-94BB-1793FAE5C468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B36-4EC3-94BB-1793FAE5C468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B36-4EC3-94BB-1793FAE5C468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B36-4EC3-94BB-1793FAE5C468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B36-4EC3-94BB-1793FAE5C4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189</c:v>
                </c:pt>
                <c:pt idx="1">
                  <c:v>173</c:v>
                </c:pt>
                <c:pt idx="2">
                  <c:v>165</c:v>
                </c:pt>
                <c:pt idx="3">
                  <c:v>112</c:v>
                </c:pt>
                <c:pt idx="5">
                  <c:v>76</c:v>
                </c:pt>
                <c:pt idx="6">
                  <c:v>27</c:v>
                </c:pt>
                <c:pt idx="7">
                  <c:v>53</c:v>
                </c:pt>
                <c:pt idx="9">
                  <c:v>149</c:v>
                </c:pt>
                <c:pt idx="10">
                  <c:v>114</c:v>
                </c:pt>
                <c:pt idx="11">
                  <c:v>97</c:v>
                </c:pt>
                <c:pt idx="12">
                  <c:v>114</c:v>
                </c:pt>
                <c:pt idx="13">
                  <c:v>103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AB36-4EC3-94BB-1793FAE5C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78517632"/>
        <c:axId val="278522112"/>
      </c:barChart>
      <c:catAx>
        <c:axId val="278517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78522112"/>
        <c:crossesAt val="100"/>
        <c:auto val="1"/>
        <c:lblAlgn val="ctr"/>
        <c:lblOffset val="100"/>
        <c:noMultiLvlLbl val="0"/>
      </c:catAx>
      <c:valAx>
        <c:axId val="27852211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27851763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2C2-46C6-B792-7B3A216A00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C2-46C6-B792-7B3A216A00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2C2-46C6-B792-7B3A216A00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10.8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C2-46C6-B792-7B3A216A00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2C2-46C6-B792-7B3A216A00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C2-46C6-B792-7B3A216A00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2C2-46C6-B792-7B3A216A00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C2-46C6-B792-7B3A216A00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2C2-46C6-B792-7B3A216A00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2C2-46C6-B792-7B3A216A00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2C2-46C6-B792-7B3A216A00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10.4</c:v>
                </c:pt>
                <c:pt idx="2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2C2-46C6-B792-7B3A216A00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2C2-46C6-B792-7B3A216A00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2C2-46C6-B792-7B3A216A00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2C2-46C6-B792-7B3A216A00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13.6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2C2-46C6-B792-7B3A216A006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2C2-46C6-B792-7B3A216A00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2C2-46C6-B792-7B3A216A00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2C2-46C6-B792-7B3A216A00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2C2-46C6-B792-7B3A216A006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2C2-46C6-B792-7B3A216A00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2C2-46C6-B792-7B3A216A00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92C2-46C6-B792-7B3A216A00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13.7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2C2-46C6-B792-7B3A216A006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92C2-46C6-B792-7B3A216A00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2C2-46C6-B792-7B3A216A00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92C2-46C6-B792-7B3A216A00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11.8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2C2-46C6-B792-7B3A216A006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92C2-46C6-B792-7B3A216A00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92C2-46C6-B792-7B3A216A00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92C2-46C6-B792-7B3A216A00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16.600000000000001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2C2-46C6-B792-7B3A216A0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8598144"/>
        <c:axId val="188610048"/>
      </c:barChart>
      <c:catAx>
        <c:axId val="18859814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8610048"/>
        <c:crosses val="autoZero"/>
        <c:auto val="1"/>
        <c:lblAlgn val="ctr"/>
        <c:lblOffset val="100"/>
        <c:tickLblSkip val="1"/>
        <c:noMultiLvlLbl val="0"/>
      </c:catAx>
      <c:valAx>
        <c:axId val="1886100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8598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1DE-4FCE-AD2F-DBB6A2CFA8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E-4FCE-AD2F-DBB6A2CFA8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1DE-4FCE-AD2F-DBB6A2CFA8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DE-4FCE-AD2F-DBB6A2CFA8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1DE-4FCE-AD2F-DBB6A2CFA8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DE-4FCE-AD2F-DBB6A2CFA81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1DE-4FCE-AD2F-DBB6A2CFA8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DE-4FCE-AD2F-DBB6A2CFA81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1DE-4FCE-AD2F-DBB6A2CFA8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D1DE-4FCE-AD2F-DBB6A2CFA81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1DE-4FCE-AD2F-DBB6A2CFA8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1DE-4FCE-AD2F-DBB6A2CFA81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1DE-4FCE-AD2F-DBB6A2CFA8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1DE-4FCE-AD2F-DBB6A2CFA81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1DE-4FCE-AD2F-DBB6A2CFA8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1DE-4FCE-AD2F-DBB6A2CFA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96061056"/>
        <c:axId val="196062592"/>
      </c:barChart>
      <c:catAx>
        <c:axId val="1960610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6062592"/>
        <c:crosses val="autoZero"/>
        <c:auto val="1"/>
        <c:lblAlgn val="ctr"/>
        <c:lblOffset val="100"/>
        <c:noMultiLvlLbl val="0"/>
      </c:catAx>
      <c:valAx>
        <c:axId val="1960625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96061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794-4D5E-A453-449DAE3D7B0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94-4D5E-A453-449DAE3D7B0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794-4D5E-A453-449DAE3D7B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11.3</c:v>
                </c:pt>
                <c:pt idx="2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94-4D5E-A453-449DAE3D7B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794-4D5E-A453-449DAE3D7B0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794-4D5E-A453-449DAE3D7B0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794-4D5E-A453-449DAE3D7B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13.4</c:v>
                </c:pt>
                <c:pt idx="2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94-4D5E-A453-449DAE3D7B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794-4D5E-A453-449DAE3D7B0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794-4D5E-A453-449DAE3D7B0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794-4D5E-A453-449DAE3D7B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10.6</c:v>
                </c:pt>
                <c:pt idx="2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94-4D5E-A453-449DAE3D7B0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794-4D5E-A453-449DAE3D7B0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794-4D5E-A453-449DAE3D7B0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794-4D5E-A453-449DAE3D7B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14.2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794-4D5E-A453-449DAE3D7B0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794-4D5E-A453-449DAE3D7B0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794-4D5E-A453-449DAE3D7B0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794-4D5E-A453-449DAE3D7B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794-4D5E-A453-449DAE3D7B0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794-4D5E-A453-449DAE3D7B0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794-4D5E-A453-449DAE3D7B0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794-4D5E-A453-449DAE3D7B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94-4D5E-A453-449DAE3D7B0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794-4D5E-A453-449DAE3D7B0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794-4D5E-A453-449DAE3D7B0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794-4D5E-A453-449DAE3D7B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11.8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794-4D5E-A453-449DAE3D7B0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794-4D5E-A453-449DAE3D7B0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1794-4D5E-A453-449DAE3D7B0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1794-4D5E-A453-449DAE3D7B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17.100000000000001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794-4D5E-A453-449DAE3D7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99583616"/>
        <c:axId val="200094464"/>
      </c:barChart>
      <c:catAx>
        <c:axId val="1995836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0094464"/>
        <c:crosses val="autoZero"/>
        <c:auto val="1"/>
        <c:lblAlgn val="ctr"/>
        <c:lblOffset val="100"/>
        <c:tickLblSkip val="1"/>
        <c:noMultiLvlLbl val="0"/>
      </c:catAx>
      <c:valAx>
        <c:axId val="20009446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9583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DD3-4ADA-BD92-C8BA834618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3-4ADA-BD92-C8BA834618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DD3-4ADA-BD92-C8BA834618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D3-4ADA-BD92-C8BA834618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DD3-4ADA-BD92-C8BA834618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D3-4ADA-BD92-C8BA834618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DD3-4ADA-BD92-C8BA834618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D3-4ADA-BD92-C8BA834618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DD3-4ADA-BD92-C8BA834618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BDD3-4ADA-BD92-C8BA8346181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DD3-4ADA-BD92-C8BA834618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DD3-4ADA-BD92-C8BA8346181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DD3-4ADA-BD92-C8BA834618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DD3-4ADA-BD92-C8BA8346181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DD3-4ADA-BD92-C8BA834618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DD3-4ADA-BD92-C8BA83461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1976448"/>
        <c:axId val="202101120"/>
      </c:barChart>
      <c:catAx>
        <c:axId val="2019764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2101120"/>
        <c:crosses val="autoZero"/>
        <c:auto val="1"/>
        <c:lblAlgn val="ctr"/>
        <c:lblOffset val="100"/>
        <c:noMultiLvlLbl val="0"/>
      </c:catAx>
      <c:valAx>
        <c:axId val="202101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1976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B65-44A7-A789-F809B6AF10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B65-44A7-A789-F809B6AF10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B65-44A7-A789-F809B6AF10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15.9</c:v>
                </c:pt>
                <c:pt idx="2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65-44A7-A789-F809B6AF10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B65-44A7-A789-F809B6AF10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B65-44A7-A789-F809B6AF10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B65-44A7-A789-F809B6AF10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</c:v>
                </c:pt>
                <c:pt idx="1">
                  <c:v>25.3</c:v>
                </c:pt>
                <c:pt idx="2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65-44A7-A789-F809B6AF10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B65-44A7-A789-F809B6AF10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B65-44A7-A789-F809B6AF10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B65-44A7-A789-F809B6AF10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17.5</c:v>
                </c:pt>
                <c:pt idx="2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65-44A7-A789-F809B6AF10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B65-44A7-A789-F809B6AF10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B65-44A7-A789-F809B6AF10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B65-44A7-A789-F809B6AF10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B65-44A7-A789-F809B6AF108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B65-44A7-A789-F809B6AF10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B65-44A7-A789-F809B6AF10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8B65-44A7-A789-F809B6AF10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</c:v>
                </c:pt>
                <c:pt idx="1">
                  <c:v>12.9</c:v>
                </c:pt>
                <c:pt idx="2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B65-44A7-A789-F809B6AF108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B65-44A7-A789-F809B6AF10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8B65-44A7-A789-F809B6AF10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8B65-44A7-A789-F809B6AF10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B65-44A7-A789-F809B6AF108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8B65-44A7-A789-F809B6AF10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8B65-44A7-A789-F809B6AF10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8B65-44A7-A789-F809B6AF10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20.100000000000001</c:v>
                </c:pt>
                <c:pt idx="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B65-44A7-A789-F809B6AF1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02926336"/>
        <c:axId val="202946048"/>
      </c:barChart>
      <c:catAx>
        <c:axId val="20292633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2946048"/>
        <c:crosses val="autoZero"/>
        <c:auto val="1"/>
        <c:lblAlgn val="ctr"/>
        <c:lblOffset val="100"/>
        <c:tickLblSkip val="1"/>
        <c:noMultiLvlLbl val="0"/>
      </c:catAx>
      <c:valAx>
        <c:axId val="2029460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292633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6CA-4D22-830D-D888A1501E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CA-4D22-830D-D888A1501E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6CA-4D22-830D-D888A1501E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CA-4D22-830D-D888A1501E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6CA-4D22-830D-D888A1501E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CA-4D22-830D-D888A1501E1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6CA-4D22-830D-D888A1501E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CA-4D22-830D-D888A1501E1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6CA-4D22-830D-D888A1501E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CA-4D22-830D-D888A1501E1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6CA-4D22-830D-D888A1501E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26CA-4D22-830D-D888A1501E1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6CA-4D22-830D-D888A1501E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D-26CA-4D22-830D-D888A1501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3851264"/>
        <c:axId val="203926144"/>
      </c:barChart>
      <c:catAx>
        <c:axId val="2038512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3926144"/>
        <c:crosses val="autoZero"/>
        <c:auto val="1"/>
        <c:lblAlgn val="ctr"/>
        <c:lblOffset val="100"/>
        <c:noMultiLvlLbl val="0"/>
      </c:catAx>
      <c:valAx>
        <c:axId val="2039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3851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6A6-4C0F-9551-3075B47F04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A6-4C0F-9551-3075B47F04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6A6-4C0F-9551-3075B47F04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15.9</c:v>
                </c:pt>
                <c:pt idx="2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A6-4C0F-9551-3075B47F04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6A6-4C0F-9551-3075B47F04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6A6-4C0F-9551-3075B47F04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6A6-4C0F-9551-3075B47F04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</c:v>
                </c:pt>
                <c:pt idx="1">
                  <c:v>25.4</c:v>
                </c:pt>
                <c:pt idx="2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A6-4C0F-9551-3075B47F04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6A6-4C0F-9551-3075B47F04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6A6-4C0F-9551-3075B47F04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6A6-4C0F-9551-3075B47F04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17.2</c:v>
                </c:pt>
                <c:pt idx="2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6A6-4C0F-9551-3075B47F04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6A6-4C0F-9551-3075B47F04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6A6-4C0F-9551-3075B47F04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6A6-4C0F-9551-3075B47F04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6A6-4C0F-9551-3075B47F046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6A6-4C0F-9551-3075B47F04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6A6-4C0F-9551-3075B47F04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6A6-4C0F-9551-3075B47F04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</c:v>
                </c:pt>
                <c:pt idx="1">
                  <c:v>12.7</c:v>
                </c:pt>
                <c:pt idx="2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6A6-4C0F-9551-3075B47F046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6A6-4C0F-9551-3075B47F04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6A6-4C0F-9551-3075B47F04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C6A6-4C0F-9551-3075B47F04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6A6-4C0F-9551-3075B47F046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C6A6-4C0F-9551-3075B47F046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C6A6-4C0F-9551-3075B47F046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6A6-4C0F-9551-3075B47F04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20.100000000000001</c:v>
                </c:pt>
                <c:pt idx="1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C6A6-4C0F-9551-3075B47F0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05946240"/>
        <c:axId val="206119296"/>
      </c:barChart>
      <c:catAx>
        <c:axId val="2059462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6119296"/>
        <c:crosses val="autoZero"/>
        <c:auto val="1"/>
        <c:lblAlgn val="ctr"/>
        <c:lblOffset val="100"/>
        <c:tickLblSkip val="1"/>
        <c:noMultiLvlLbl val="0"/>
      </c:catAx>
      <c:valAx>
        <c:axId val="20611929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59462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60F-4A48-A004-AB1FB5BDBD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0F-4A48-A004-AB1FB5BDBD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60F-4A48-A004-AB1FB5BDBD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0F-4A48-A004-AB1FB5BDBD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60F-4A48-A004-AB1FB5BDBD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0F-4A48-A004-AB1FB5BDBD0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60F-4A48-A004-AB1FB5BDBD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0F-4A48-A004-AB1FB5BDBD0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60F-4A48-A004-AB1FB5BDBD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0F-4A48-A004-AB1FB5BDBD0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60F-4A48-A004-AB1FB5BDBD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E60F-4A48-A004-AB1FB5BDBD0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60F-4A48-A004-AB1FB5BDBD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D-E60F-4A48-A004-AB1FB5BDB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8181888"/>
        <c:axId val="208196352"/>
      </c:barChart>
      <c:catAx>
        <c:axId val="2081818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8196352"/>
        <c:crosses val="autoZero"/>
        <c:auto val="1"/>
        <c:lblAlgn val="ctr"/>
        <c:lblOffset val="100"/>
        <c:noMultiLvlLbl val="0"/>
      </c:catAx>
      <c:valAx>
        <c:axId val="2081963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8181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62757-28AD-48CA-B74F-D4879B63B5A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D2FA0-A0FB-48B4-8B3E-195F2E5DD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1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A3F5773-1F6E-4B82-A184-E0B081D9ED1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A3F5773-1F6E-4B82-A184-E0B081D9ED1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A3F5773-1F6E-4B82-A184-E0B081D9ED1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3F5773-1F6E-4B82-A184-E0B081D9ED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A3F5773-1F6E-4B82-A184-E0B081D9ED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34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4065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704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3864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6A3F5773-1F6E-4B82-A184-E0B081D9ED1B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Февраль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7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10230654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Февраль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7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17971846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Февраль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0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9428912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99843798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Февраль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7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2986452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49793033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Февраль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4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298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Февраль </a:t>
            </a:r>
            <a:r>
              <a:rPr lang="ru-RU" sz="1800" dirty="0" smtClean="0"/>
              <a:t>2016,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587.6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473.3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251.1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193.4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90.1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63.3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610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98670142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588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251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90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8513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498069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1176745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6153035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6549003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0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2259232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04348154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7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1562256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8537499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3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4451737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6939017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4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6322053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4536139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Февраль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9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</TotalTime>
  <Words>589</Words>
  <Application>Microsoft Office PowerPoint</Application>
  <PresentationFormat>Экран (4:3)</PresentationFormat>
  <Paragraphs>206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2</vt:lpstr>
      <vt:lpstr>Grey Box Masters</vt:lpstr>
      <vt:lpstr>NO Grey Box Masters</vt:lpstr>
      <vt:lpstr>GRID LAYOUT</vt:lpstr>
      <vt:lpstr>1_3. TNS 4x3 Monitor Template</vt:lpstr>
      <vt:lpstr>Аудитория Drive.ru Февраль 2016 </vt:lpstr>
      <vt:lpstr>Аудитория Drive.ru  Февраль 2016,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Февраль 2016 </dc:title>
  <dc:creator>Natalya Shavlova</dc:creator>
  <cp:lastModifiedBy>Елизавета Петросянц</cp:lastModifiedBy>
  <cp:revision>3</cp:revision>
  <dcterms:created xsi:type="dcterms:W3CDTF">2016-03-25T10:14:36Z</dcterms:created>
  <dcterms:modified xsi:type="dcterms:W3CDTF">2016-03-25T15:21:51Z</dcterms:modified>
</cp:coreProperties>
</file>