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27-4BDC-8816-2258C3AEFB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27-4BDC-8816-2258C3AEFB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27-4BDC-8816-2258C3AEF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94112"/>
        <c:axId val="187997184"/>
      </c:lineChart>
      <c:dateAx>
        <c:axId val="18799411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997184"/>
        <c:crosses val="autoZero"/>
        <c:auto val="1"/>
        <c:lblOffset val="100"/>
        <c:baseTimeUnit val="months"/>
        <c:majorUnit val="1"/>
        <c:majorTimeUnit val="months"/>
      </c:dateAx>
      <c:valAx>
        <c:axId val="18799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99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8D-4858-8CB7-17C842C1B8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8D-4858-8CB7-17C842C1B8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88D-4858-8CB7-17C842C1B8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35.6</c:v>
                </c:pt>
                <c:pt idx="1">
                  <c:v>48.7</c:v>
                </c:pt>
                <c:pt idx="2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8D-4858-8CB7-17C842C1B8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88D-4858-8CB7-17C842C1B8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8D-4858-8CB7-17C842C1B8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88D-4858-8CB7-17C842C1B8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40.5</c:v>
                </c:pt>
                <c:pt idx="1">
                  <c:v>41.1</c:v>
                </c:pt>
                <c:pt idx="2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8D-4858-8CB7-17C842C1B8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88D-4858-8CB7-17C842C1B8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88D-4858-8CB7-17C842C1B8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88D-4858-8CB7-17C842C1B8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8D-4858-8CB7-17C842C1B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08872576"/>
        <c:axId val="210192256"/>
      </c:barChart>
      <c:catAx>
        <c:axId val="20887257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0192256"/>
        <c:crosses val="autoZero"/>
        <c:auto val="1"/>
        <c:lblAlgn val="ctr"/>
        <c:lblOffset val="100"/>
        <c:tickLblSkip val="1"/>
        <c:noMultiLvlLbl val="0"/>
      </c:catAx>
      <c:valAx>
        <c:axId val="2101922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88725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966-41D9-884F-F8C65338A4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6-41D9-884F-F8C65338A4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66-41D9-884F-F8C65338A4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66-41D9-884F-F8C65338A4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966-41D9-884F-F8C65338A4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F966-41D9-884F-F8C65338A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4855680"/>
        <c:axId val="214958080"/>
      </c:barChart>
      <c:catAx>
        <c:axId val="214855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4958080"/>
        <c:crosses val="autoZero"/>
        <c:auto val="1"/>
        <c:lblAlgn val="ctr"/>
        <c:lblOffset val="100"/>
        <c:noMultiLvlLbl val="0"/>
      </c:catAx>
      <c:valAx>
        <c:axId val="214958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4855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53E-4ABB-A7F8-CA38C597A5C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3E-4ABB-A7F8-CA38C597A5C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53E-4ABB-A7F8-CA38C597A5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35.6</c:v>
                </c:pt>
                <c:pt idx="1">
                  <c:v>48.6</c:v>
                </c:pt>
                <c:pt idx="2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3E-4ABB-A7F8-CA38C597A5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53E-4ABB-A7F8-CA38C597A5C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53E-4ABB-A7F8-CA38C597A5C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53E-4ABB-A7F8-CA38C597A5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40.5</c:v>
                </c:pt>
                <c:pt idx="1">
                  <c:v>41.3</c:v>
                </c:pt>
                <c:pt idx="2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3E-4ABB-A7F8-CA38C597A5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53E-4ABB-A7F8-CA38C597A5C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53E-4ABB-A7F8-CA38C597A5C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53E-4ABB-A7F8-CA38C597A5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53E-4ABB-A7F8-CA38C597A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4474240"/>
        <c:axId val="226388992"/>
      </c:barChart>
      <c:catAx>
        <c:axId val="2244742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6388992"/>
        <c:crosses val="autoZero"/>
        <c:auto val="1"/>
        <c:lblAlgn val="ctr"/>
        <c:lblOffset val="100"/>
        <c:tickLblSkip val="1"/>
        <c:noMultiLvlLbl val="0"/>
      </c:catAx>
      <c:valAx>
        <c:axId val="2263889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44742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EC-4DD0-83E6-4EDD6FA552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C-4DD0-83E6-4EDD6FA552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8EC-4DD0-83E6-4EDD6FA552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EC-4DD0-83E6-4EDD6FA552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8EC-4DD0-83E6-4EDD6FA552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78EC-4DD0-83E6-4EDD6FA55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5589376"/>
        <c:axId val="465978112"/>
      </c:barChart>
      <c:catAx>
        <c:axId val="465589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5978112"/>
        <c:crosses val="autoZero"/>
        <c:auto val="1"/>
        <c:lblAlgn val="ctr"/>
        <c:lblOffset val="100"/>
        <c:noMultiLvlLbl val="0"/>
      </c:catAx>
      <c:valAx>
        <c:axId val="46597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5589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35EE-4AAA-85DD-961372F976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5EE-4AAA-85DD-961372F976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5EE-4AAA-85DD-961372F976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5EE-4AAA-85DD-961372F9767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35EE-4AAA-85DD-961372F976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35EE-4AAA-85DD-961372F9767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35EE-4AAA-85DD-961372F976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35EE-4AAA-85DD-961372F9767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35EE-4AAA-85DD-961372F9767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35EE-4AAA-85DD-961372F9767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35EE-4AAA-85DD-961372F9767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35EE-4AAA-85DD-961372F9767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35EE-4AAA-85DD-961372F9767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35EE-4AAA-85DD-961372F9767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35EE-4AAA-85DD-961372F9767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35EE-4AAA-85DD-961372F97674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35EE-4AAA-85DD-961372F9767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35EE-4AAA-85DD-961372F9767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35EE-4AAA-85DD-961372F9767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35EE-4AAA-85DD-961372F97674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35EE-4AAA-85DD-961372F9767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35EE-4AAA-85DD-961372F9767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35EE-4AAA-85DD-961372F9767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35EE-4AAA-85DD-961372F97674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35EE-4AAA-85DD-961372F9767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35EE-4AAA-85DD-961372F9767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35EE-4AAA-85DD-961372F9767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35EE-4AAA-85DD-961372F9767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35EE-4AAA-85DD-961372F9767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35EE-4AAA-85DD-961372F9767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35EE-4AAA-85DD-961372F97674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35EE-4AAA-85DD-961372F9767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35EE-4AAA-85DD-961372F9767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35EE-4AAA-85DD-961372F97674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35EE-4AAA-85DD-961372F9767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35EE-4AAA-85DD-961372F9767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35EE-4AAA-85DD-961372F97674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35EE-4AAA-85DD-961372F97674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35EE-4AAA-85DD-961372F97674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35EE-4AAA-85DD-961372F97674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35EE-4AAA-85DD-961372F97674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35EE-4AAA-85DD-961372F97674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35EE-4AAA-85DD-961372F97674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35EE-4AAA-85DD-961372F97674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35EE-4AAA-85DD-961372F97674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35EE-4AAA-85DD-961372F97674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35EE-4AAA-85DD-961372F97674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35EE-4AAA-85DD-961372F97674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35EE-4AAA-85DD-961372F97674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35EE-4AAA-85DD-961372F97674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35EE-4AAA-85DD-961372F97674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35EE-4AAA-85DD-961372F97674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35EE-4AAA-85DD-961372F97674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35EE-4AAA-85DD-961372F97674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35EE-4AAA-85DD-961372F97674}"/>
                </c:ext>
              </c:extLst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35EE-4AAA-85DD-961372F97674}"/>
                </c:ext>
              </c:extLst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35EE-4AAA-85DD-961372F97674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35EE-4AAA-85DD-961372F9767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1">
                  <c:v>2.1</c:v>
                </c:pt>
                <c:pt idx="2">
                  <c:v>3.2</c:v>
                </c:pt>
                <c:pt idx="4">
                  <c:v>17.100000000000001</c:v>
                </c:pt>
                <c:pt idx="5">
                  <c:v>19.100000000000001</c:v>
                </c:pt>
                <c:pt idx="6">
                  <c:v>40.9</c:v>
                </c:pt>
                <c:pt idx="7">
                  <c:v>14.9</c:v>
                </c:pt>
                <c:pt idx="9">
                  <c:v>3.3</c:v>
                </c:pt>
                <c:pt idx="10">
                  <c:v>5.0999999999999996</c:v>
                </c:pt>
                <c:pt idx="12">
                  <c:v>17.3</c:v>
                </c:pt>
                <c:pt idx="13">
                  <c:v>15.5</c:v>
                </c:pt>
                <c:pt idx="14">
                  <c:v>36.299999999999997</c:v>
                </c:pt>
                <c:pt idx="15">
                  <c:v>16</c:v>
                </c:pt>
                <c:pt idx="17">
                  <c:v>4.3</c:v>
                </c:pt>
                <c:pt idx="18">
                  <c:v>5.8</c:v>
                </c:pt>
                <c:pt idx="20">
                  <c:v>18.5</c:v>
                </c:pt>
                <c:pt idx="21">
                  <c:v>14.9</c:v>
                </c:pt>
                <c:pt idx="22">
                  <c:v>33</c:v>
                </c:pt>
                <c:pt idx="23">
                  <c:v>14.1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35EE-4AAA-85DD-961372F9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68987904"/>
        <c:axId val="469378176"/>
      </c:bubbleChart>
      <c:valAx>
        <c:axId val="46898790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69378176"/>
        <c:crosses val="autoZero"/>
        <c:crossBetween val="midCat"/>
      </c:valAx>
      <c:valAx>
        <c:axId val="46937817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689879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DF8-487A-8BF9-FB0238AD7C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DF8-487A-8BF9-FB0238AD7C0A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5DF8-487A-8BF9-FB0238AD7C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5DF8-487A-8BF9-FB0238AD7C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5DF8-487A-8BF9-FB0238AD7C0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5DF8-487A-8BF9-FB0238AD7C0A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5DF8-487A-8BF9-FB0238AD7C0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5DF8-487A-8BF9-FB0238AD7C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5DF8-487A-8BF9-FB0238AD7C0A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5DF8-487A-8BF9-FB0238AD7C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5DF8-487A-8BF9-FB0238AD7C0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5DF8-487A-8BF9-FB0238AD7C0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5DF8-487A-8BF9-FB0238AD7C0A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5DF8-487A-8BF9-FB0238AD7C0A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5DF8-487A-8BF9-FB0238AD7C0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5DF8-487A-8BF9-FB0238AD7C0A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5DF8-487A-8BF9-FB0238AD7C0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5DF8-487A-8BF9-FB0238AD7C0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5DF8-487A-8BF9-FB0238AD7C0A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5DF8-487A-8BF9-FB0238AD7C0A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5DF8-487A-8BF9-FB0238AD7C0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5DF8-487A-8BF9-FB0238AD7C0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5DF8-487A-8BF9-FB0238AD7C0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5DF8-487A-8BF9-FB0238AD7C0A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5DF8-487A-8BF9-FB0238AD7C0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5DF8-487A-8BF9-FB0238AD7C0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5DF8-487A-8BF9-FB0238AD7C0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5DF8-487A-8BF9-FB0238AD7C0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5DF8-487A-8BF9-FB0238AD7C0A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5DF8-487A-8BF9-FB0238AD7C0A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5DF8-487A-8BF9-FB0238AD7C0A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5DF8-487A-8BF9-FB0238AD7C0A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5DF8-487A-8BF9-FB0238AD7C0A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5DF8-487A-8BF9-FB0238AD7C0A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5DF8-487A-8BF9-FB0238AD7C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5DF8-487A-8BF9-FB0238AD7C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5DF8-487A-8BF9-FB0238AD7C0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5DF8-487A-8BF9-FB0238AD7C0A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5DF8-487A-8BF9-FB0238AD7C0A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5DF8-487A-8BF9-FB0238AD7C0A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5DF8-487A-8BF9-FB0238AD7C0A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5DF8-487A-8BF9-FB0238AD7C0A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5DF8-487A-8BF9-FB0238AD7C0A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5DF8-487A-8BF9-FB0238AD7C0A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5DF8-487A-8BF9-FB0238AD7C0A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5DF8-487A-8BF9-FB0238AD7C0A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5DF8-487A-8BF9-FB0238AD7C0A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5DF8-487A-8BF9-FB0238AD7C0A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5DF8-487A-8BF9-FB0238AD7C0A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5DF8-487A-8BF9-FB0238AD7C0A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5DF8-487A-8BF9-FB0238AD7C0A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5DF8-487A-8BF9-FB0238AD7C0A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5DF8-487A-8BF9-FB0238AD7C0A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5DF8-487A-8BF9-FB0238AD7C0A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5DF8-487A-8BF9-FB0238AD7C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6.9</c:v>
                </c:pt>
                <c:pt idx="3" formatCode="0.0">
                  <c:v>10.3</c:v>
                </c:pt>
                <c:pt idx="4" formatCode="0.0">
                  <c:v>21</c:v>
                </c:pt>
                <c:pt idx="5" formatCode="0.0">
                  <c:v>31.1</c:v>
                </c:pt>
                <c:pt idx="6" formatCode="0.0">
                  <c:v>22.3</c:v>
                </c:pt>
                <c:pt idx="9" formatCode="0.0">
                  <c:v>8.1</c:v>
                </c:pt>
                <c:pt idx="10" formatCode="0.0">
                  <c:v>16.100000000000001</c:v>
                </c:pt>
                <c:pt idx="11" formatCode="0.0">
                  <c:v>20.5</c:v>
                </c:pt>
                <c:pt idx="12" formatCode="0.0">
                  <c:v>30.1</c:v>
                </c:pt>
                <c:pt idx="13" formatCode="0.0">
                  <c:v>18.399999999999999</c:v>
                </c:pt>
                <c:pt idx="16" formatCode="0.0">
                  <c:v>7.2</c:v>
                </c:pt>
                <c:pt idx="17" formatCode="0.0">
                  <c:v>16.100000000000001</c:v>
                </c:pt>
                <c:pt idx="18" formatCode="0.0">
                  <c:v>21.2</c:v>
                </c:pt>
                <c:pt idx="19" formatCode="0.0">
                  <c:v>33.799999999999997</c:v>
                </c:pt>
                <c:pt idx="20" formatCode="0.0">
                  <c:v>14.9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5DF8-487A-8BF9-FB0238AD7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27878016"/>
        <c:axId val="528202752"/>
      </c:bubbleChart>
      <c:valAx>
        <c:axId val="5278780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28202752"/>
        <c:crosses val="autoZero"/>
        <c:crossBetween val="midCat"/>
      </c:valAx>
      <c:valAx>
        <c:axId val="52820275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2787801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E11-49AF-9A3A-5DA6407AD17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11-49AF-9A3A-5DA6407AD17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E11-49AF-9A3A-5DA6407AD17F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11-49AF-9A3A-5DA6407AD17F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E11-49AF-9A3A-5DA6407AD17F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11-49AF-9A3A-5DA6407AD17F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E11-49AF-9A3A-5DA6407AD17F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E11-49AF-9A3A-5DA6407AD17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11-49AF-9A3A-5DA6407AD17F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E11-49AF-9A3A-5DA6407AD17F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E11-49AF-9A3A-5DA6407AD17F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E11-49AF-9A3A-5DA6407AD17F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E11-49AF-9A3A-5DA6407AD17F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E11-49AF-9A3A-5DA6407AD17F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E11-49AF-9A3A-5DA6407AD1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68.7</c:v>
                </c:pt>
                <c:pt idx="1">
                  <c:v>160.4</c:v>
                </c:pt>
                <c:pt idx="2">
                  <c:v>72.5</c:v>
                </c:pt>
                <c:pt idx="3">
                  <c:v>90.1</c:v>
                </c:pt>
                <c:pt idx="5">
                  <c:v>28.3</c:v>
                </c:pt>
                <c:pt idx="6">
                  <c:v>21</c:v>
                </c:pt>
                <c:pt idx="9">
                  <c:v>72.599999999999994</c:v>
                </c:pt>
                <c:pt idx="10">
                  <c:v>164.6</c:v>
                </c:pt>
                <c:pt idx="11">
                  <c:v>103.2</c:v>
                </c:pt>
                <c:pt idx="12">
                  <c:v>78.3</c:v>
                </c:pt>
                <c:pt idx="1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E11-49AF-9A3A-5DA6407AD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29261696"/>
        <c:axId val="529263616"/>
      </c:barChart>
      <c:catAx>
        <c:axId val="529261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29263616"/>
        <c:crosses val="autoZero"/>
        <c:auto val="1"/>
        <c:lblAlgn val="ctr"/>
        <c:lblOffset val="100"/>
        <c:noMultiLvlLbl val="0"/>
      </c:catAx>
      <c:valAx>
        <c:axId val="52926361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292616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D6-4460-8EA9-13844DCF452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D6-4460-8EA9-13844DCF452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D6-4460-8EA9-13844DCF452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D6-4460-8EA9-13844DCF452A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D6-4460-8EA9-13844DCF452A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D6-4460-8EA9-13844DCF452A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D6-4460-8EA9-13844DCF452A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D6-4460-8EA9-13844DCF452A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4D6-4460-8EA9-13844DCF452A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4D6-4460-8EA9-13844DCF452A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4D6-4460-8EA9-13844DCF452A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4D6-4460-8EA9-13844DCF452A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4D6-4460-8EA9-13844DCF452A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4D6-4460-8EA9-13844DCF452A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4D6-4460-8EA9-13844DCF452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139</c:v>
                </c:pt>
                <c:pt idx="1">
                  <c:v>286</c:v>
                </c:pt>
                <c:pt idx="2">
                  <c:v>158</c:v>
                </c:pt>
                <c:pt idx="3">
                  <c:v>109</c:v>
                </c:pt>
                <c:pt idx="5">
                  <c:v>51</c:v>
                </c:pt>
                <c:pt idx="6">
                  <c:v>44</c:v>
                </c:pt>
                <c:pt idx="9">
                  <c:v>141</c:v>
                </c:pt>
                <c:pt idx="10">
                  <c:v>192</c:v>
                </c:pt>
                <c:pt idx="11">
                  <c:v>162</c:v>
                </c:pt>
                <c:pt idx="12">
                  <c:v>80</c:v>
                </c:pt>
                <c:pt idx="13">
                  <c:v>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E4D6-4460-8EA9-13844DCF4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29950592"/>
        <c:axId val="529952128"/>
      </c:barChart>
      <c:catAx>
        <c:axId val="529950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29952128"/>
        <c:crossesAt val="100"/>
        <c:auto val="1"/>
        <c:lblAlgn val="ctr"/>
        <c:lblOffset val="100"/>
        <c:noMultiLvlLbl val="0"/>
      </c:catAx>
      <c:valAx>
        <c:axId val="529952128"/>
        <c:scaling>
          <c:orientation val="minMax"/>
          <c:min val="-200"/>
        </c:scaling>
        <c:delete val="1"/>
        <c:axPos val="t"/>
        <c:numFmt formatCode="0" sourceLinked="1"/>
        <c:majorTickMark val="out"/>
        <c:minorTickMark val="none"/>
        <c:tickLblPos val="none"/>
        <c:crossAx val="5299505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95-4CA5-9949-027F0DE3046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95-4CA5-9949-027F0DE3046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95-4CA5-9949-027F0DE3046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95-4CA5-9949-027F0DE3046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195-4CA5-9949-027F0DE3046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195-4CA5-9949-027F0DE3046E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195-4CA5-9949-027F0DE3046E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195-4CA5-9949-027F0DE3046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95-4CA5-9949-027F0DE3046E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195-4CA5-9949-027F0DE3046E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195-4CA5-9949-027F0DE3046E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195-4CA5-9949-027F0DE3046E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195-4CA5-9949-027F0DE3046E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195-4CA5-9949-027F0DE3046E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195-4CA5-9949-027F0DE304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68.7</c:v>
                </c:pt>
                <c:pt idx="1">
                  <c:v>160.4</c:v>
                </c:pt>
                <c:pt idx="2">
                  <c:v>72.5</c:v>
                </c:pt>
                <c:pt idx="3">
                  <c:v>90.1</c:v>
                </c:pt>
                <c:pt idx="5">
                  <c:v>28.3</c:v>
                </c:pt>
                <c:pt idx="6">
                  <c:v>21</c:v>
                </c:pt>
                <c:pt idx="9">
                  <c:v>72.599999999999994</c:v>
                </c:pt>
                <c:pt idx="10">
                  <c:v>164.6</c:v>
                </c:pt>
                <c:pt idx="11">
                  <c:v>103.2</c:v>
                </c:pt>
                <c:pt idx="12">
                  <c:v>78.3</c:v>
                </c:pt>
                <c:pt idx="1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195-4CA5-9949-027F0DE30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30522880"/>
        <c:axId val="530524416"/>
      </c:barChart>
      <c:catAx>
        <c:axId val="5305228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30524416"/>
        <c:crosses val="autoZero"/>
        <c:auto val="1"/>
        <c:lblAlgn val="ctr"/>
        <c:lblOffset val="100"/>
        <c:noMultiLvlLbl val="0"/>
      </c:catAx>
      <c:valAx>
        <c:axId val="53052441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305228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3F2-4E1F-8A9E-4B27C350AF9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F2-4E1F-8A9E-4B27C350AF9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3F2-4E1F-8A9E-4B27C350AF90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3F2-4E1F-8A9E-4B27C350AF90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3F2-4E1F-8A9E-4B27C350AF90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3F2-4E1F-8A9E-4B27C350AF90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3F2-4E1F-8A9E-4B27C350AF90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3F2-4E1F-8A9E-4B27C350AF90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3F2-4E1F-8A9E-4B27C350AF90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3F2-4E1F-8A9E-4B27C350AF90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3F2-4E1F-8A9E-4B27C350AF90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3F2-4E1F-8A9E-4B27C350AF90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3F2-4E1F-8A9E-4B27C350AF90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3F2-4E1F-8A9E-4B27C350AF90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3F2-4E1F-8A9E-4B27C350AF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120</c:v>
                </c:pt>
                <c:pt idx="1">
                  <c:v>251</c:v>
                </c:pt>
                <c:pt idx="2">
                  <c:v>147</c:v>
                </c:pt>
                <c:pt idx="3">
                  <c:v>147</c:v>
                </c:pt>
                <c:pt idx="5">
                  <c:v>43</c:v>
                </c:pt>
                <c:pt idx="6">
                  <c:v>39</c:v>
                </c:pt>
                <c:pt idx="9">
                  <c:v>92</c:v>
                </c:pt>
                <c:pt idx="10">
                  <c:v>133</c:v>
                </c:pt>
                <c:pt idx="11">
                  <c:v>122</c:v>
                </c:pt>
                <c:pt idx="12">
                  <c:v>128</c:v>
                </c:pt>
                <c:pt idx="13">
                  <c:v>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93F2-4E1F-8A9E-4B27C350A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31247872"/>
        <c:axId val="531268352"/>
      </c:barChart>
      <c:catAx>
        <c:axId val="531247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31268352"/>
        <c:crossesAt val="100"/>
        <c:auto val="1"/>
        <c:lblAlgn val="ctr"/>
        <c:lblOffset val="100"/>
        <c:noMultiLvlLbl val="0"/>
      </c:catAx>
      <c:valAx>
        <c:axId val="53126835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3124787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11.7</c:v>
                </c:pt>
                <c:pt idx="2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24-43F9-A8B3-B0D251AF45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13.1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24-43F9-A8B3-B0D251AF45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10.1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24-43F9-A8B3-B0D251AF456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12.6</c:v>
                </c:pt>
                <c:pt idx="2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324-43F9-A8B3-B0D251AF456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324-43F9-A8B3-B0D251AF456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13.6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324-43F9-A8B3-B0D251AF456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11.2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324-43F9-A8B3-B0D251AF456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F324-43F9-A8B3-B0D251AF456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F324-43F9-A8B3-B0D251AF456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F324-43F9-A8B3-B0D251AF45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324-43F9-A8B3-B0D251AF4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8596992"/>
        <c:axId val="188605568"/>
      </c:barChart>
      <c:catAx>
        <c:axId val="1885969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605568"/>
        <c:crosses val="autoZero"/>
        <c:auto val="1"/>
        <c:lblAlgn val="ctr"/>
        <c:lblOffset val="100"/>
        <c:tickLblSkip val="1"/>
        <c:noMultiLvlLbl val="0"/>
      </c:catAx>
      <c:valAx>
        <c:axId val="1886055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859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5-4F8A-B9BC-AFF8398136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C5-4F8A-B9BC-AFF8398136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C5-4F8A-B9BC-AFF83981365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C5-4F8A-B9BC-AFF83981365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8CC5-4F8A-B9BC-AFF83981365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C5-4F8A-B9BC-AFF83981365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CC5-4F8A-B9BC-AFF83981365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CC5-4F8A-B9BC-AFF8398136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F-8CC5-4F8A-B9BC-AFF839813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3737472"/>
        <c:axId val="194482944"/>
      </c:barChart>
      <c:catAx>
        <c:axId val="193737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4482944"/>
        <c:crosses val="autoZero"/>
        <c:auto val="1"/>
        <c:lblAlgn val="ctr"/>
        <c:lblOffset val="100"/>
        <c:noMultiLvlLbl val="0"/>
      </c:catAx>
      <c:valAx>
        <c:axId val="194482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3737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12.2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3-4441-85EC-354006514E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13.3</c:v>
                </c:pt>
                <c:pt idx="2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3-4441-85EC-354006514E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13-4441-85EC-354006514E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12.9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13-4441-85EC-354006514E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713-4441-85EC-354006514E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713-4441-85EC-354006514E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11.5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713-4441-85EC-354006514E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B713-4441-85EC-354006514E55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B713-4441-85EC-354006514E55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B713-4441-85EC-354006514E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713-4441-85EC-354006514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98756224"/>
        <c:axId val="198900736"/>
      </c:barChart>
      <c:catAx>
        <c:axId val="19875622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8900736"/>
        <c:crosses val="autoZero"/>
        <c:auto val="1"/>
        <c:lblAlgn val="ctr"/>
        <c:lblOffset val="100"/>
        <c:tickLblSkip val="1"/>
        <c:noMultiLvlLbl val="0"/>
      </c:catAx>
      <c:valAx>
        <c:axId val="19890073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8756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C6-46D8-9D7F-6CA8618EB1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C6-46D8-9D7F-6CA8618EB1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C6-46D8-9D7F-6CA8618EB1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C6-46D8-9D7F-6CA8618EB17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44C6-46D8-9D7F-6CA8618EB17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C6-46D8-9D7F-6CA8618EB17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4C6-46D8-9D7F-6CA8618EB17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4C6-46D8-9D7F-6CA8618EB1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F-44C6-46D8-9D7F-6CA8618EB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1702016"/>
        <c:axId val="201884416"/>
      </c:barChart>
      <c:catAx>
        <c:axId val="201702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1884416"/>
        <c:crosses val="autoZero"/>
        <c:auto val="1"/>
        <c:lblAlgn val="ctr"/>
        <c:lblOffset val="100"/>
        <c:noMultiLvlLbl val="0"/>
      </c:catAx>
      <c:valAx>
        <c:axId val="201884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1702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16.2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1-464A-B3A8-8403F856C2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25.4</c:v>
                </c:pt>
                <c:pt idx="2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B1-464A-B3A8-8403F856C2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17.3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B1-464A-B3A8-8403F856C2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20.2</c:v>
                </c:pt>
                <c:pt idx="1">
                  <c:v>12.6</c:v>
                </c:pt>
                <c:pt idx="2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AB1-464A-B3A8-8403F856C2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13.8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AB1-464A-B3A8-8403F856C2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AB1-464A-B3A8-8403F856C23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AB1-464A-B3A8-8403F856C23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AB1-464A-B3A8-8403F856C23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AB1-464A-B3A8-8403F856C2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AB1-464A-B3A8-8403F856C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2845568"/>
        <c:axId val="202905088"/>
      </c:barChart>
      <c:catAx>
        <c:axId val="2028455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2905088"/>
        <c:crosses val="autoZero"/>
        <c:auto val="1"/>
        <c:lblAlgn val="ctr"/>
        <c:lblOffset val="100"/>
        <c:tickLblSkip val="1"/>
        <c:noMultiLvlLbl val="0"/>
      </c:catAx>
      <c:valAx>
        <c:axId val="2029050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28455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F-4F93-A24A-B0E56BD74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F-4F93-A24A-B0E56BD74E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EF-4F93-A24A-B0E56BD74E8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EF-4F93-A24A-B0E56BD74E8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EF-4F93-A24A-B0E56BD74E8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34EF-4F93-A24A-B0E56BD74E8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4EF-4F93-A24A-B0E56BD74E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34EF-4F93-A24A-B0E56BD74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3768960"/>
        <c:axId val="203825920"/>
      </c:barChart>
      <c:catAx>
        <c:axId val="203768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3825920"/>
        <c:crosses val="autoZero"/>
        <c:auto val="1"/>
        <c:lblAlgn val="ctr"/>
        <c:lblOffset val="100"/>
        <c:noMultiLvlLbl val="0"/>
      </c:catAx>
      <c:valAx>
        <c:axId val="203825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3768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16.100000000000001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EE-4AA1-8E81-90DC0961B7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25.9</c:v>
                </c:pt>
                <c:pt idx="2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EE-4AA1-8E81-90DC0961B7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17.3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EE-4AA1-8E81-90DC0961B7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20.2</c:v>
                </c:pt>
                <c:pt idx="1">
                  <c:v>12.5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2EE-4AA1-8E81-90DC0961B7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13.4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2EE-4AA1-8E81-90DC0961B7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2EE-4AA1-8E81-90DC0961B7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2EE-4AA1-8E81-90DC0961B7C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2EE-4AA1-8E81-90DC0961B7C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2EE-4AA1-8E81-90DC0961B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2EE-4AA1-8E81-90DC0961B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5943168"/>
        <c:axId val="205944704"/>
      </c:barChart>
      <c:catAx>
        <c:axId val="2059431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5944704"/>
        <c:crosses val="autoZero"/>
        <c:auto val="1"/>
        <c:lblAlgn val="ctr"/>
        <c:lblOffset val="100"/>
        <c:tickLblSkip val="1"/>
        <c:noMultiLvlLbl val="0"/>
      </c:catAx>
      <c:valAx>
        <c:axId val="2059447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59431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9-4857-94BE-F73284EE39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79-4857-94BE-F73284EE39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79-4857-94BE-F73284EE39F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79-4857-94BE-F73284EE39F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79-4857-94BE-F73284EE39F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E279-4857-94BE-F73284EE39F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279-4857-94BE-F73284EE39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E279-4857-94BE-F73284EE3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8150528"/>
        <c:axId val="208153216"/>
      </c:barChart>
      <c:catAx>
        <c:axId val="208150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8153216"/>
        <c:crosses val="autoZero"/>
        <c:auto val="1"/>
        <c:lblAlgn val="ctr"/>
        <c:lblOffset val="100"/>
        <c:noMultiLvlLbl val="0"/>
      </c:catAx>
      <c:valAx>
        <c:axId val="2081532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815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6B0B-1255-498B-BD06-FFBE053FDAD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DB28F-0C7B-4B8C-A178-576C9EB28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8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F2D6EB9-13DD-4132-AF5C-644984E0FE4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F2D6EB9-13DD-4132-AF5C-644984E0FE4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F2D6EB9-13DD-4132-AF5C-644984E0FE4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2D6EB9-13DD-4132-AF5C-644984E0FE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F2D6EB9-13DD-4132-AF5C-644984E0FE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72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158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850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02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4F2D6EB9-13DD-4132-AF5C-644984E0FE4E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Декабрь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3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2603080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7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1600013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6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963574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7245452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2015,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5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1920198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0288326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2015,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9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Декабрь</a:t>
            </a:r>
            <a:r>
              <a:rPr lang="ru-RU" sz="1800" dirty="0" smtClean="0"/>
              <a:t>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486.7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391.2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152.9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34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8668789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487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188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58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568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652112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8290234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4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1579767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504155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750336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9879340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9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24375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8724459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2962158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0718971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1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64406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0456165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2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4</TotalTime>
  <Words>656</Words>
  <Application>Microsoft Office PowerPoint</Application>
  <PresentationFormat>Экран (4:3)</PresentationFormat>
  <Paragraphs>273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Drive.ru Декабрь 2015 </vt:lpstr>
      <vt:lpstr>Аудитория Drive.ru  Декабрь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Декабрь 2015 </dc:title>
  <dc:creator>Natalya Shavlova</dc:creator>
  <cp:lastModifiedBy>Елизавета Петросянц</cp:lastModifiedBy>
  <cp:revision>3</cp:revision>
  <dcterms:created xsi:type="dcterms:W3CDTF">2016-03-25T10:17:20Z</dcterms:created>
  <dcterms:modified xsi:type="dcterms:W3CDTF">2016-03-25T15:17:42Z</dcterms:modified>
</cp:coreProperties>
</file>