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382608"/>
        <c:axId val="220383000"/>
      </c:lineChart>
      <c:dateAx>
        <c:axId val="22038260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383000"/>
        <c:crosses val="autoZero"/>
        <c:auto val="1"/>
        <c:lblOffset val="100"/>
        <c:baseTimeUnit val="months"/>
        <c:majorUnit val="1"/>
        <c:majorTimeUnit val="months"/>
      </c:dateAx>
      <c:valAx>
        <c:axId val="220383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38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36.4</c:v>
                </c:pt>
                <c:pt idx="1">
                  <c:v>48.6</c:v>
                </c:pt>
                <c:pt idx="2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40.4</c:v>
                </c:pt>
                <c:pt idx="1">
                  <c:v>41.1</c:v>
                </c:pt>
                <c:pt idx="2">
                  <c:v>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5242840"/>
        <c:axId val="225243232"/>
      </c:barChart>
      <c:catAx>
        <c:axId val="2252428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243232"/>
        <c:crosses val="autoZero"/>
        <c:auto val="1"/>
        <c:lblAlgn val="ctr"/>
        <c:lblOffset val="100"/>
        <c:tickLblSkip val="1"/>
        <c:noMultiLvlLbl val="0"/>
      </c:catAx>
      <c:valAx>
        <c:axId val="2252432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52428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5244016"/>
        <c:axId val="225244408"/>
      </c:barChart>
      <c:catAx>
        <c:axId val="225244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5244408"/>
        <c:crosses val="autoZero"/>
        <c:auto val="1"/>
        <c:lblAlgn val="ctr"/>
        <c:lblOffset val="100"/>
        <c:noMultiLvlLbl val="0"/>
      </c:catAx>
      <c:valAx>
        <c:axId val="225244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244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36.4</c:v>
                </c:pt>
                <c:pt idx="1">
                  <c:v>48.4</c:v>
                </c:pt>
                <c:pt idx="2">
                  <c:v>59.5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40.4</c:v>
                </c:pt>
                <c:pt idx="1">
                  <c:v>41.1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</c:v>
                </c:pt>
                <c:pt idx="1">
                  <c:v>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5245192"/>
        <c:axId val="225245584"/>
      </c:barChart>
      <c:catAx>
        <c:axId val="2252451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245584"/>
        <c:crosses val="autoZero"/>
        <c:auto val="1"/>
        <c:lblAlgn val="ctr"/>
        <c:lblOffset val="100"/>
        <c:tickLblSkip val="1"/>
        <c:noMultiLvlLbl val="0"/>
      </c:catAx>
      <c:valAx>
        <c:axId val="2252455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52451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5246368"/>
        <c:axId val="224361456"/>
      </c:barChart>
      <c:catAx>
        <c:axId val="2252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4361456"/>
        <c:crosses val="autoZero"/>
        <c:auto val="1"/>
        <c:lblAlgn val="ctr"/>
        <c:lblOffset val="100"/>
        <c:noMultiLvlLbl val="0"/>
      </c:catAx>
      <c:valAx>
        <c:axId val="2243614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2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3.5</c:v>
                </c:pt>
                <c:pt idx="1">
                  <c:v>1.3</c:v>
                </c:pt>
                <c:pt idx="2">
                  <c:v>5.4</c:v>
                </c:pt>
                <c:pt idx="3">
                  <c:v>1.5</c:v>
                </c:pt>
                <c:pt idx="4">
                  <c:v>10.6</c:v>
                </c:pt>
                <c:pt idx="5">
                  <c:v>17.100000000000001</c:v>
                </c:pt>
                <c:pt idx="6">
                  <c:v>44.9</c:v>
                </c:pt>
                <c:pt idx="7">
                  <c:v>15.7</c:v>
                </c:pt>
                <c:pt idx="8">
                  <c:v>6.7</c:v>
                </c:pt>
                <c:pt idx="9">
                  <c:v>2.4</c:v>
                </c:pt>
                <c:pt idx="10">
                  <c:v>9.6999999999999993</c:v>
                </c:pt>
                <c:pt idx="11">
                  <c:v>2.4</c:v>
                </c:pt>
                <c:pt idx="12">
                  <c:v>9.1</c:v>
                </c:pt>
                <c:pt idx="13">
                  <c:v>14.2</c:v>
                </c:pt>
                <c:pt idx="14">
                  <c:v>34.4</c:v>
                </c:pt>
                <c:pt idx="15">
                  <c:v>21.1</c:v>
                </c:pt>
                <c:pt idx="16">
                  <c:v>8.9</c:v>
                </c:pt>
                <c:pt idx="17">
                  <c:v>2.9</c:v>
                </c:pt>
                <c:pt idx="18">
                  <c:v>12.4</c:v>
                </c:pt>
                <c:pt idx="19">
                  <c:v>4.5</c:v>
                </c:pt>
                <c:pt idx="20">
                  <c:v>8.4</c:v>
                </c:pt>
                <c:pt idx="21">
                  <c:v>13.7</c:v>
                </c:pt>
                <c:pt idx="22">
                  <c:v>25.3</c:v>
                </c:pt>
                <c:pt idx="23">
                  <c:v>23.9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4363416"/>
        <c:axId val="224363808"/>
      </c:bubbleChart>
      <c:valAx>
        <c:axId val="2243634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4363808"/>
        <c:crosses val="autoZero"/>
        <c:crossBetween val="midCat"/>
      </c:valAx>
      <c:valAx>
        <c:axId val="2243638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43634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9</c:v>
                </c:pt>
                <c:pt idx="1">
                  <c:v>1.5</c:v>
                </c:pt>
                <c:pt idx="2">
                  <c:v>7.2</c:v>
                </c:pt>
                <c:pt idx="3">
                  <c:v>7.6</c:v>
                </c:pt>
                <c:pt idx="4">
                  <c:v>15.9</c:v>
                </c:pt>
                <c:pt idx="5">
                  <c:v>34.9</c:v>
                </c:pt>
                <c:pt idx="6">
                  <c:v>23.9</c:v>
                </c:pt>
                <c:pt idx="7">
                  <c:v>9.1</c:v>
                </c:pt>
                <c:pt idx="8">
                  <c:v>2.4</c:v>
                </c:pt>
                <c:pt idx="9">
                  <c:v>9.5</c:v>
                </c:pt>
                <c:pt idx="10">
                  <c:v>6.6</c:v>
                </c:pt>
                <c:pt idx="11">
                  <c:v>14.4</c:v>
                </c:pt>
                <c:pt idx="12">
                  <c:v>37.4</c:v>
                </c:pt>
                <c:pt idx="13">
                  <c:v>20.7</c:v>
                </c:pt>
                <c:pt idx="14">
                  <c:v>11.3</c:v>
                </c:pt>
                <c:pt idx="15">
                  <c:v>3.1</c:v>
                </c:pt>
                <c:pt idx="16">
                  <c:v>11.1</c:v>
                </c:pt>
                <c:pt idx="17">
                  <c:v>6.1</c:v>
                </c:pt>
                <c:pt idx="18">
                  <c:v>13.5</c:v>
                </c:pt>
                <c:pt idx="19">
                  <c:v>38.1</c:v>
                </c:pt>
                <c:pt idx="20">
                  <c:v>16.7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4362632"/>
        <c:axId val="224364200"/>
      </c:bubbleChart>
      <c:valAx>
        <c:axId val="22436263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4364200"/>
        <c:crosses val="autoZero"/>
        <c:crossBetween val="midCat"/>
      </c:valAx>
      <c:valAx>
        <c:axId val="22436420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436263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177.3</c:v>
                </c:pt>
                <c:pt idx="1">
                  <c:v>187.9</c:v>
                </c:pt>
                <c:pt idx="2">
                  <c:v>101.6</c:v>
                </c:pt>
                <c:pt idx="3">
                  <c:v>62.4</c:v>
                </c:pt>
                <c:pt idx="4">
                  <c:v>33.799999999999997</c:v>
                </c:pt>
                <c:pt idx="5">
                  <c:v>91.9</c:v>
                </c:pt>
                <c:pt idx="6">
                  <c:v>21.7</c:v>
                </c:pt>
                <c:pt idx="7">
                  <c:v>65.900000000000006</c:v>
                </c:pt>
                <c:pt idx="9">
                  <c:v>124</c:v>
                </c:pt>
                <c:pt idx="10">
                  <c:v>282.60000000000002</c:v>
                </c:pt>
                <c:pt idx="11">
                  <c:v>100.6</c:v>
                </c:pt>
                <c:pt idx="12">
                  <c:v>45.6</c:v>
                </c:pt>
                <c:pt idx="13">
                  <c:v>82.7</c:v>
                </c:pt>
                <c:pt idx="14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5464720"/>
        <c:axId val="225465112"/>
      </c:barChart>
      <c:catAx>
        <c:axId val="225464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5465112"/>
        <c:crosses val="autoZero"/>
        <c:auto val="1"/>
        <c:lblAlgn val="ctr"/>
        <c:lblOffset val="100"/>
        <c:noMultiLvlLbl val="0"/>
      </c:catAx>
      <c:valAx>
        <c:axId val="22546511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54647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236</c:v>
                </c:pt>
                <c:pt idx="1">
                  <c:v>220</c:v>
                </c:pt>
                <c:pt idx="2">
                  <c:v>145</c:v>
                </c:pt>
                <c:pt idx="3">
                  <c:v>50</c:v>
                </c:pt>
                <c:pt idx="4">
                  <c:v>47</c:v>
                </c:pt>
                <c:pt idx="5">
                  <c:v>108</c:v>
                </c:pt>
                <c:pt idx="6">
                  <c:v>29</c:v>
                </c:pt>
                <c:pt idx="7">
                  <c:v>42</c:v>
                </c:pt>
                <c:pt idx="9">
                  <c:v>157</c:v>
                </c:pt>
                <c:pt idx="10">
                  <c:v>216</c:v>
                </c:pt>
                <c:pt idx="11">
                  <c:v>101</c:v>
                </c:pt>
                <c:pt idx="12">
                  <c:v>31</c:v>
                </c:pt>
                <c:pt idx="13">
                  <c:v>84</c:v>
                </c:pt>
                <c:pt idx="14">
                  <c:v>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5465896"/>
        <c:axId val="225466288"/>
      </c:barChart>
      <c:catAx>
        <c:axId val="225465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5466288"/>
        <c:crossesAt val="100"/>
        <c:auto val="1"/>
        <c:lblAlgn val="ctr"/>
        <c:lblOffset val="100"/>
        <c:noMultiLvlLbl val="0"/>
      </c:catAx>
      <c:valAx>
        <c:axId val="22546628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254658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177.3</c:v>
                </c:pt>
                <c:pt idx="1">
                  <c:v>187.9</c:v>
                </c:pt>
                <c:pt idx="2">
                  <c:v>101.6</c:v>
                </c:pt>
                <c:pt idx="3">
                  <c:v>62.4</c:v>
                </c:pt>
                <c:pt idx="4">
                  <c:v>33.799999999999997</c:v>
                </c:pt>
                <c:pt idx="5">
                  <c:v>91.9</c:v>
                </c:pt>
                <c:pt idx="6">
                  <c:v>21.7</c:v>
                </c:pt>
                <c:pt idx="7">
                  <c:v>65.900000000000006</c:v>
                </c:pt>
                <c:pt idx="9">
                  <c:v>124</c:v>
                </c:pt>
                <c:pt idx="10">
                  <c:v>282.60000000000002</c:v>
                </c:pt>
                <c:pt idx="11">
                  <c:v>100.6</c:v>
                </c:pt>
                <c:pt idx="12">
                  <c:v>45.6</c:v>
                </c:pt>
                <c:pt idx="13">
                  <c:v>82.7</c:v>
                </c:pt>
                <c:pt idx="14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6049672"/>
        <c:axId val="226050064"/>
      </c:barChart>
      <c:catAx>
        <c:axId val="2260496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6050064"/>
        <c:crosses val="autoZero"/>
        <c:auto val="1"/>
        <c:lblAlgn val="ctr"/>
        <c:lblOffset val="100"/>
        <c:noMultiLvlLbl val="0"/>
      </c:catAx>
      <c:valAx>
        <c:axId val="22605006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604967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203</c:v>
                </c:pt>
                <c:pt idx="1">
                  <c:v>188</c:v>
                </c:pt>
                <c:pt idx="2">
                  <c:v>133</c:v>
                </c:pt>
                <c:pt idx="3">
                  <c:v>69</c:v>
                </c:pt>
                <c:pt idx="4">
                  <c:v>41</c:v>
                </c:pt>
                <c:pt idx="5">
                  <c:v>91</c:v>
                </c:pt>
                <c:pt idx="6">
                  <c:v>26</c:v>
                </c:pt>
                <c:pt idx="7">
                  <c:v>54</c:v>
                </c:pt>
                <c:pt idx="9">
                  <c:v>108</c:v>
                </c:pt>
                <c:pt idx="10">
                  <c:v>152</c:v>
                </c:pt>
                <c:pt idx="11">
                  <c:v>77</c:v>
                </c:pt>
                <c:pt idx="12">
                  <c:v>49</c:v>
                </c:pt>
                <c:pt idx="13">
                  <c:v>76</c:v>
                </c:pt>
                <c:pt idx="14">
                  <c:v>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6050848"/>
        <c:axId val="226512672"/>
      </c:barChart>
      <c:catAx>
        <c:axId val="226050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6512672"/>
        <c:crossesAt val="100"/>
        <c:auto val="1"/>
        <c:lblAlgn val="ctr"/>
        <c:lblOffset val="100"/>
        <c:noMultiLvlLbl val="0"/>
      </c:catAx>
      <c:valAx>
        <c:axId val="22651267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2605084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13.4</c:v>
                </c:pt>
                <c:pt idx="2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12.1</c:v>
                </c:pt>
                <c:pt idx="2">
                  <c:v>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11.2</c:v>
                </c:pt>
                <c:pt idx="2">
                  <c:v>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13.5</c:v>
                </c:pt>
                <c:pt idx="2">
                  <c:v>12.4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16.3</c:v>
                </c:pt>
                <c:pt idx="2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0383784"/>
        <c:axId val="220384176"/>
      </c:barChart>
      <c:catAx>
        <c:axId val="220383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384176"/>
        <c:crosses val="autoZero"/>
        <c:auto val="1"/>
        <c:lblAlgn val="ctr"/>
        <c:lblOffset val="100"/>
        <c:tickLblSkip val="1"/>
        <c:noMultiLvlLbl val="0"/>
      </c:catAx>
      <c:valAx>
        <c:axId val="2203841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0383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0384960"/>
        <c:axId val="220385352"/>
      </c:barChart>
      <c:catAx>
        <c:axId val="220384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0385352"/>
        <c:crosses val="autoZero"/>
        <c:auto val="1"/>
        <c:lblAlgn val="ctr"/>
        <c:lblOffset val="100"/>
        <c:noMultiLvlLbl val="0"/>
      </c:catAx>
      <c:valAx>
        <c:axId val="2203853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0384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12.6</c:v>
                </c:pt>
                <c:pt idx="2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13.8</c:v>
                </c:pt>
                <c:pt idx="2">
                  <c:v>44.9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17.100000000000001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12.3</c:v>
                </c:pt>
                <c:pt idx="2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10.199999999999999</c:v>
                </c:pt>
                <c:pt idx="2">
                  <c:v>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12.9</c:v>
                </c:pt>
                <c:pt idx="2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1.3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16.600000000000001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0807704"/>
        <c:axId val="220808096"/>
      </c:barChart>
      <c:catAx>
        <c:axId val="22080770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808096"/>
        <c:crosses val="autoZero"/>
        <c:auto val="1"/>
        <c:lblAlgn val="ctr"/>
        <c:lblOffset val="100"/>
        <c:tickLblSkip val="1"/>
        <c:noMultiLvlLbl val="0"/>
      </c:catAx>
      <c:valAx>
        <c:axId val="2208080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0807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0808880"/>
        <c:axId val="220809272"/>
      </c:barChart>
      <c:catAx>
        <c:axId val="220808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0809272"/>
        <c:crosses val="autoZero"/>
        <c:auto val="1"/>
        <c:lblAlgn val="ctr"/>
        <c:lblOffset val="100"/>
        <c:noMultiLvlLbl val="0"/>
      </c:catAx>
      <c:valAx>
        <c:axId val="220809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0808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15.5</c:v>
                </c:pt>
                <c:pt idx="2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</c:v>
                </c:pt>
                <c:pt idx="2">
                  <c:v>38.1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17.5</c:v>
                </c:pt>
                <c:pt idx="2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12.6</c:v>
                </c:pt>
                <c:pt idx="2">
                  <c:v>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13.3</c:v>
                </c:pt>
                <c:pt idx="1">
                  <c:v>14.6</c:v>
                </c:pt>
                <c:pt idx="2">
                  <c:v>11.1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5.6</c:v>
                </c:pt>
                <c:pt idx="2">
                  <c:v>3.1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</c:v>
                </c:pt>
                <c:pt idx="2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0810056"/>
        <c:axId val="220810448"/>
      </c:barChart>
      <c:catAx>
        <c:axId val="2208100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0810448"/>
        <c:crosses val="autoZero"/>
        <c:auto val="1"/>
        <c:lblAlgn val="ctr"/>
        <c:lblOffset val="100"/>
        <c:tickLblSkip val="1"/>
        <c:noMultiLvlLbl val="0"/>
      </c:catAx>
      <c:valAx>
        <c:axId val="2208104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08100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2223952"/>
        <c:axId val="222224344"/>
      </c:barChart>
      <c:catAx>
        <c:axId val="2222239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2224344"/>
        <c:crosses val="autoZero"/>
        <c:auto val="1"/>
        <c:lblAlgn val="ctr"/>
        <c:lblOffset val="100"/>
        <c:noMultiLvlLbl val="0"/>
      </c:catAx>
      <c:valAx>
        <c:axId val="222224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2223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15.4</c:v>
                </c:pt>
                <c:pt idx="2">
                  <c:v>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17.600000000000001</c:v>
                </c:pt>
                <c:pt idx="1">
                  <c:v>25.4</c:v>
                </c:pt>
                <c:pt idx="2">
                  <c:v>34.9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17.3</c:v>
                </c:pt>
                <c:pt idx="2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12.8</c:v>
                </c:pt>
                <c:pt idx="2">
                  <c:v>7.6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13.3</c:v>
                </c:pt>
                <c:pt idx="1">
                  <c:v>14.5</c:v>
                </c:pt>
                <c:pt idx="2">
                  <c:v>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5.5</c:v>
                </c:pt>
                <c:pt idx="2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2225128"/>
        <c:axId val="222225520"/>
      </c:barChart>
      <c:catAx>
        <c:axId val="2222251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225520"/>
        <c:crosses val="autoZero"/>
        <c:auto val="1"/>
        <c:lblAlgn val="ctr"/>
        <c:lblOffset val="100"/>
        <c:tickLblSkip val="1"/>
        <c:noMultiLvlLbl val="0"/>
      </c:catAx>
      <c:valAx>
        <c:axId val="2222255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22251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2226304"/>
        <c:axId val="222226696"/>
      </c:barChart>
      <c:catAx>
        <c:axId val="222226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2226696"/>
        <c:crosses val="autoZero"/>
        <c:auto val="1"/>
        <c:lblAlgn val="ctr"/>
        <c:lblOffset val="100"/>
        <c:noMultiLvlLbl val="0"/>
      </c:catAx>
      <c:valAx>
        <c:axId val="2222266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2226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0A8D-DC97-47CB-80C8-956AB4D1CA13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8E44-6D20-492D-9D90-3797F3DB7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9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98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440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045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A09B5E25-E432-4C71-9457-FA154CFD18DB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Сентябрь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244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0056221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38849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5974878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0980424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2015,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5264944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0145248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2015,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4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76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Сентябрь</a:t>
            </a:r>
            <a:r>
              <a:rPr lang="ru-RU" sz="1800" dirty="0" smtClean="0"/>
              <a:t>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742.5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545.7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40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96036255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743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271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1928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616650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9811748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1406560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028095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7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945332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7970911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7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296478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424669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5127900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3936737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6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236563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331271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6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</TotalTime>
  <Words>778</Words>
  <Application>Microsoft Office PowerPoint</Application>
  <PresentationFormat>Экран (4:3)</PresentationFormat>
  <Paragraphs>395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Сентябрь 2015 </vt:lpstr>
      <vt:lpstr>Аудитория Drive.ru  Сентябрь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Сентябрь 2015 </dc:title>
  <dc:creator>Natalya Shavlova</dc:creator>
  <cp:lastModifiedBy>Анастасия Новоселова</cp:lastModifiedBy>
  <cp:revision>3</cp:revision>
  <dcterms:created xsi:type="dcterms:W3CDTF">2015-10-21T11:58:47Z</dcterms:created>
  <dcterms:modified xsi:type="dcterms:W3CDTF">2015-10-26T15:55:07Z</dcterms:modified>
</cp:coreProperties>
</file>