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4" r:id="rId4"/>
    <p:sldMasterId id="2147483706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  <c:pt idx="5">
                  <c:v>994</c:v>
                </c:pt>
                <c:pt idx="6">
                  <c:v>915.3</c:v>
                </c:pt>
                <c:pt idx="7">
                  <c:v>883.9</c:v>
                </c:pt>
                <c:pt idx="8">
                  <c:v>738.6</c:v>
                </c:pt>
                <c:pt idx="9">
                  <c:v>740.4</c:v>
                </c:pt>
                <c:pt idx="10">
                  <c:v>877.4</c:v>
                </c:pt>
                <c:pt idx="11">
                  <c:v>836</c:v>
                </c:pt>
                <c:pt idx="12">
                  <c:v>743</c:v>
                </c:pt>
                <c:pt idx="13">
                  <c:v>604.79999999999995</c:v>
                </c:pt>
                <c:pt idx="14">
                  <c:v>811.7</c:v>
                </c:pt>
                <c:pt idx="15">
                  <c:v>888.3</c:v>
                </c:pt>
                <c:pt idx="16">
                  <c:v>734</c:v>
                </c:pt>
                <c:pt idx="17">
                  <c:v>669.3</c:v>
                </c:pt>
                <c:pt idx="18">
                  <c:v>647</c:v>
                </c:pt>
                <c:pt idx="19">
                  <c:v>583.70000000000005</c:v>
                </c:pt>
                <c:pt idx="20">
                  <c:v>600.1</c:v>
                </c:pt>
                <c:pt idx="21">
                  <c:v>569.4</c:v>
                </c:pt>
                <c:pt idx="22">
                  <c:v>593.79999999999995</c:v>
                </c:pt>
                <c:pt idx="23">
                  <c:v>702.3</c:v>
                </c:pt>
                <c:pt idx="24">
                  <c:v>681.3</c:v>
                </c:pt>
                <c:pt idx="25">
                  <c:v>680.3</c:v>
                </c:pt>
                <c:pt idx="26">
                  <c:v>679.1</c:v>
                </c:pt>
                <c:pt idx="27">
                  <c:v>607.6</c:v>
                </c:pt>
                <c:pt idx="28">
                  <c:v>651.79999999999995</c:v>
                </c:pt>
                <c:pt idx="29">
                  <c:v>644.9</c:v>
                </c:pt>
                <c:pt idx="30">
                  <c:v>702.1</c:v>
                </c:pt>
                <c:pt idx="31">
                  <c:v>616.5</c:v>
                </c:pt>
                <c:pt idx="32">
                  <c:v>707.1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  <c:pt idx="5">
                  <c:v>368.1</c:v>
                </c:pt>
                <c:pt idx="6">
                  <c:v>329.3</c:v>
                </c:pt>
                <c:pt idx="7">
                  <c:v>286.3</c:v>
                </c:pt>
                <c:pt idx="8">
                  <c:v>293.89999999999998</c:v>
                </c:pt>
                <c:pt idx="9">
                  <c:v>278.89999999999998</c:v>
                </c:pt>
                <c:pt idx="10">
                  <c:v>310</c:v>
                </c:pt>
                <c:pt idx="11">
                  <c:v>279.8</c:v>
                </c:pt>
                <c:pt idx="12">
                  <c:v>280.5</c:v>
                </c:pt>
                <c:pt idx="13">
                  <c:v>246</c:v>
                </c:pt>
                <c:pt idx="14">
                  <c:v>290.5</c:v>
                </c:pt>
                <c:pt idx="15">
                  <c:v>318.8</c:v>
                </c:pt>
                <c:pt idx="16">
                  <c:v>273.89999999999998</c:v>
                </c:pt>
                <c:pt idx="17">
                  <c:v>245.9</c:v>
                </c:pt>
                <c:pt idx="18">
                  <c:v>234.6</c:v>
                </c:pt>
                <c:pt idx="19">
                  <c:v>214</c:v>
                </c:pt>
                <c:pt idx="20">
                  <c:v>213.2</c:v>
                </c:pt>
                <c:pt idx="21">
                  <c:v>218.3</c:v>
                </c:pt>
                <c:pt idx="22">
                  <c:v>234.4</c:v>
                </c:pt>
                <c:pt idx="23">
                  <c:v>261.5</c:v>
                </c:pt>
                <c:pt idx="24">
                  <c:v>257.3</c:v>
                </c:pt>
                <c:pt idx="25">
                  <c:v>269.60000000000002</c:v>
                </c:pt>
                <c:pt idx="26">
                  <c:v>237</c:v>
                </c:pt>
                <c:pt idx="27">
                  <c:v>262</c:v>
                </c:pt>
                <c:pt idx="28">
                  <c:v>249.6</c:v>
                </c:pt>
                <c:pt idx="29">
                  <c:v>270.7</c:v>
                </c:pt>
                <c:pt idx="30">
                  <c:v>279.39999999999998</c:v>
                </c:pt>
                <c:pt idx="31">
                  <c:v>249.2</c:v>
                </c:pt>
                <c:pt idx="32">
                  <c:v>249.4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100.4</c:v>
                </c:pt>
                <c:pt idx="1">
                  <c:v>118.3</c:v>
                </c:pt>
                <c:pt idx="2">
                  <c:v>138.5</c:v>
                </c:pt>
                <c:pt idx="3">
                  <c:v>146.69999999999999</c:v>
                </c:pt>
                <c:pt idx="4">
                  <c:v>147.69999999999999</c:v>
                </c:pt>
                <c:pt idx="5">
                  <c:v>115.2</c:v>
                </c:pt>
                <c:pt idx="6">
                  <c:v>80</c:v>
                </c:pt>
                <c:pt idx="7">
                  <c:v>80.3</c:v>
                </c:pt>
                <c:pt idx="8">
                  <c:v>80.400000000000006</c:v>
                </c:pt>
                <c:pt idx="9">
                  <c:v>79.2</c:v>
                </c:pt>
                <c:pt idx="10">
                  <c:v>80.400000000000006</c:v>
                </c:pt>
                <c:pt idx="11">
                  <c:v>71</c:v>
                </c:pt>
                <c:pt idx="12">
                  <c:v>78.5</c:v>
                </c:pt>
                <c:pt idx="13">
                  <c:v>68.599999999999994</c:v>
                </c:pt>
                <c:pt idx="14">
                  <c:v>74.8</c:v>
                </c:pt>
                <c:pt idx="15">
                  <c:v>83.9</c:v>
                </c:pt>
                <c:pt idx="16">
                  <c:v>76.3</c:v>
                </c:pt>
                <c:pt idx="17">
                  <c:v>67.8</c:v>
                </c:pt>
                <c:pt idx="18">
                  <c:v>64.400000000000006</c:v>
                </c:pt>
                <c:pt idx="19">
                  <c:v>59.5</c:v>
                </c:pt>
                <c:pt idx="20">
                  <c:v>62.9</c:v>
                </c:pt>
                <c:pt idx="21">
                  <c:v>63.2</c:v>
                </c:pt>
                <c:pt idx="22">
                  <c:v>69.099999999999994</c:v>
                </c:pt>
                <c:pt idx="23">
                  <c:v>76.3</c:v>
                </c:pt>
                <c:pt idx="24">
                  <c:v>67.7</c:v>
                </c:pt>
                <c:pt idx="25">
                  <c:v>76.400000000000006</c:v>
                </c:pt>
                <c:pt idx="26">
                  <c:v>72.400000000000006</c:v>
                </c:pt>
                <c:pt idx="27">
                  <c:v>81.599999999999994</c:v>
                </c:pt>
                <c:pt idx="28">
                  <c:v>81.400000000000006</c:v>
                </c:pt>
                <c:pt idx="29">
                  <c:v>77.599999999999994</c:v>
                </c:pt>
                <c:pt idx="30">
                  <c:v>76.2</c:v>
                </c:pt>
                <c:pt idx="31">
                  <c:v>76.8</c:v>
                </c:pt>
                <c:pt idx="32">
                  <c:v>69.599999999999994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933064"/>
        <c:axId val="304933456"/>
      </c:lineChart>
      <c:dateAx>
        <c:axId val="304933064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04933456"/>
        <c:crosses val="autoZero"/>
        <c:auto val="1"/>
        <c:lblOffset val="100"/>
        <c:baseTimeUnit val="months"/>
        <c:majorUnit val="1"/>
        <c:majorTimeUnit val="months"/>
      </c:dateAx>
      <c:valAx>
        <c:axId val="30493345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04933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33.9</c:v>
                </c:pt>
                <c:pt idx="1">
                  <c:v>43.8</c:v>
                </c:pt>
                <c:pt idx="2">
                  <c:v>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41.8</c:v>
                </c:pt>
                <c:pt idx="1">
                  <c:v>43.2</c:v>
                </c:pt>
                <c:pt idx="2">
                  <c:v>38.5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18.2</c:v>
                </c:pt>
                <c:pt idx="1">
                  <c:v>5.9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309037160"/>
        <c:axId val="309037552"/>
      </c:barChart>
      <c:catAx>
        <c:axId val="309037160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09037552"/>
        <c:crosses val="autoZero"/>
        <c:auto val="1"/>
        <c:lblAlgn val="ctr"/>
        <c:lblOffset val="100"/>
        <c:tickLblSkip val="1"/>
        <c:noMultiLvlLbl val="0"/>
      </c:catAx>
      <c:valAx>
        <c:axId val="30903755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309037160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58.1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34.6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09038336"/>
        <c:axId val="309038728"/>
      </c:barChart>
      <c:catAx>
        <c:axId val="3090383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09038728"/>
        <c:crosses val="autoZero"/>
        <c:auto val="1"/>
        <c:lblAlgn val="ctr"/>
        <c:lblOffset val="100"/>
        <c:noMultiLvlLbl val="0"/>
      </c:catAx>
      <c:valAx>
        <c:axId val="30903872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090383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33.9</c:v>
                </c:pt>
                <c:pt idx="1">
                  <c:v>44</c:v>
                </c:pt>
                <c:pt idx="2">
                  <c:v>51.9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41.8</c:v>
                </c:pt>
                <c:pt idx="1">
                  <c:v>43.3</c:v>
                </c:pt>
                <c:pt idx="2">
                  <c:v>40.1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18.2</c:v>
                </c:pt>
                <c:pt idx="1">
                  <c:v>5.8</c:v>
                </c:pt>
                <c:pt idx="2">
                  <c:v>2.1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307632640"/>
        <c:axId val="307633032"/>
      </c:barChart>
      <c:catAx>
        <c:axId val="307632640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07633032"/>
        <c:crosses val="autoZero"/>
        <c:auto val="1"/>
        <c:lblAlgn val="ctr"/>
        <c:lblOffset val="100"/>
        <c:tickLblSkip val="1"/>
        <c:noMultiLvlLbl val="0"/>
      </c:catAx>
      <c:valAx>
        <c:axId val="30763303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307632640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59.4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32.200000000000003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07633816"/>
        <c:axId val="307634208"/>
      </c:barChart>
      <c:catAx>
        <c:axId val="3076338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07634208"/>
        <c:crosses val="autoZero"/>
        <c:auto val="1"/>
        <c:lblAlgn val="ctr"/>
        <c:lblOffset val="100"/>
        <c:noMultiLvlLbl val="0"/>
      </c:catAx>
      <c:valAx>
        <c:axId val="30763420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076338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3.5</c:v>
                </c:pt>
                <c:pt idx="1">
                  <c:v>4.5999999999999996</c:v>
                </c:pt>
                <c:pt idx="2">
                  <c:v>4.8</c:v>
                </c:pt>
                <c:pt idx="4">
                  <c:v>11.3</c:v>
                </c:pt>
                <c:pt idx="5">
                  <c:v>21.7</c:v>
                </c:pt>
                <c:pt idx="6">
                  <c:v>35.6</c:v>
                </c:pt>
                <c:pt idx="7">
                  <c:v>16.3</c:v>
                </c:pt>
                <c:pt idx="8">
                  <c:v>6.7</c:v>
                </c:pt>
                <c:pt idx="9">
                  <c:v>6.2</c:v>
                </c:pt>
                <c:pt idx="10">
                  <c:v>6.6</c:v>
                </c:pt>
                <c:pt idx="12">
                  <c:v>10.6</c:v>
                </c:pt>
                <c:pt idx="13">
                  <c:v>20.3</c:v>
                </c:pt>
                <c:pt idx="14">
                  <c:v>30.3</c:v>
                </c:pt>
                <c:pt idx="15">
                  <c:v>16.600000000000001</c:v>
                </c:pt>
                <c:pt idx="16">
                  <c:v>7.3</c:v>
                </c:pt>
                <c:pt idx="17">
                  <c:v>8.6999999999999993</c:v>
                </c:pt>
                <c:pt idx="18">
                  <c:v>8.9</c:v>
                </c:pt>
                <c:pt idx="20">
                  <c:v>10.8</c:v>
                </c:pt>
                <c:pt idx="21">
                  <c:v>23.1</c:v>
                </c:pt>
                <c:pt idx="22">
                  <c:v>22.2</c:v>
                </c:pt>
                <c:pt idx="23">
                  <c:v>16.5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09206200"/>
        <c:axId val="309206592"/>
      </c:bubbleChart>
      <c:valAx>
        <c:axId val="309206200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309206592"/>
        <c:crosses val="autoZero"/>
        <c:crossBetween val="midCat"/>
      </c:valAx>
      <c:valAx>
        <c:axId val="309206592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309206200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0.0</c:formatCode>
                <c:ptCount val="21"/>
                <c:pt idx="0">
                  <c:v>7.3</c:v>
                </c:pt>
                <c:pt idx="1">
                  <c:v>3.6</c:v>
                </c:pt>
                <c:pt idx="2">
                  <c:v>9.6</c:v>
                </c:pt>
                <c:pt idx="3">
                  <c:v>5.9</c:v>
                </c:pt>
                <c:pt idx="4">
                  <c:v>22.1</c:v>
                </c:pt>
                <c:pt idx="5">
                  <c:v>29.4</c:v>
                </c:pt>
                <c:pt idx="6">
                  <c:v>22</c:v>
                </c:pt>
                <c:pt idx="7">
                  <c:v>4.4000000000000004</c:v>
                </c:pt>
                <c:pt idx="8">
                  <c:v>4</c:v>
                </c:pt>
                <c:pt idx="9">
                  <c:v>10.199999999999999</c:v>
                </c:pt>
                <c:pt idx="10">
                  <c:v>8.6</c:v>
                </c:pt>
                <c:pt idx="11">
                  <c:v>19.100000000000001</c:v>
                </c:pt>
                <c:pt idx="12">
                  <c:v>30.1</c:v>
                </c:pt>
                <c:pt idx="13">
                  <c:v>23.6</c:v>
                </c:pt>
                <c:pt idx="14">
                  <c:v>2.4</c:v>
                </c:pt>
                <c:pt idx="15">
                  <c:v>4.3</c:v>
                </c:pt>
                <c:pt idx="16">
                  <c:v>8</c:v>
                </c:pt>
                <c:pt idx="17">
                  <c:v>9.9</c:v>
                </c:pt>
                <c:pt idx="18">
                  <c:v>21</c:v>
                </c:pt>
                <c:pt idx="19">
                  <c:v>30.7</c:v>
                </c:pt>
                <c:pt idx="20">
                  <c:v>23.7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07635384"/>
        <c:axId val="309206984"/>
      </c:bubbleChart>
      <c:valAx>
        <c:axId val="307635384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309206984"/>
        <c:crosses val="autoZero"/>
        <c:crossBetween val="midCat"/>
      </c:valAx>
      <c:valAx>
        <c:axId val="309206984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307635384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116.4</c:v>
                </c:pt>
                <c:pt idx="1">
                  <c:v>157.1</c:v>
                </c:pt>
                <c:pt idx="2">
                  <c:v>163.6</c:v>
                </c:pt>
                <c:pt idx="3">
                  <c:v>76.7</c:v>
                </c:pt>
                <c:pt idx="5">
                  <c:v>62.9</c:v>
                </c:pt>
                <c:pt idx="6">
                  <c:v>61.5</c:v>
                </c:pt>
                <c:pt idx="7">
                  <c:v>51.6</c:v>
                </c:pt>
                <c:pt idx="9">
                  <c:v>167.3</c:v>
                </c:pt>
                <c:pt idx="10">
                  <c:v>217</c:v>
                </c:pt>
                <c:pt idx="11">
                  <c:v>148.6</c:v>
                </c:pt>
                <c:pt idx="12">
                  <c:v>70.3</c:v>
                </c:pt>
                <c:pt idx="13">
                  <c:v>56.6</c:v>
                </c:pt>
                <c:pt idx="14">
                  <c:v>30.4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309208160"/>
        <c:axId val="309208552"/>
      </c:barChart>
      <c:catAx>
        <c:axId val="3092081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309208552"/>
        <c:crosses val="autoZero"/>
        <c:auto val="1"/>
        <c:lblAlgn val="ctr"/>
        <c:lblOffset val="100"/>
        <c:noMultiLvlLbl val="0"/>
      </c:catAx>
      <c:valAx>
        <c:axId val="309208552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309208160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163</c:v>
                </c:pt>
                <c:pt idx="1">
                  <c:v>193</c:v>
                </c:pt>
                <c:pt idx="2">
                  <c:v>246</c:v>
                </c:pt>
                <c:pt idx="3">
                  <c:v>64</c:v>
                </c:pt>
                <c:pt idx="5">
                  <c:v>78</c:v>
                </c:pt>
                <c:pt idx="6">
                  <c:v>88</c:v>
                </c:pt>
                <c:pt idx="7">
                  <c:v>35</c:v>
                </c:pt>
                <c:pt idx="9">
                  <c:v>222</c:v>
                </c:pt>
                <c:pt idx="10">
                  <c:v>172</c:v>
                </c:pt>
                <c:pt idx="11">
                  <c:v>144</c:v>
                </c:pt>
                <c:pt idx="12">
                  <c:v>52</c:v>
                </c:pt>
                <c:pt idx="13">
                  <c:v>59</c:v>
                </c:pt>
                <c:pt idx="14">
                  <c:v>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309209336"/>
        <c:axId val="309209728"/>
      </c:barChart>
      <c:catAx>
        <c:axId val="3092093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309209728"/>
        <c:crossesAt val="100"/>
        <c:auto val="1"/>
        <c:lblAlgn val="ctr"/>
        <c:lblOffset val="100"/>
        <c:noMultiLvlLbl val="0"/>
      </c:catAx>
      <c:valAx>
        <c:axId val="309209728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309209336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116.4</c:v>
                </c:pt>
                <c:pt idx="1">
                  <c:v>157.1</c:v>
                </c:pt>
                <c:pt idx="2">
                  <c:v>163.6</c:v>
                </c:pt>
                <c:pt idx="3">
                  <c:v>76.7</c:v>
                </c:pt>
                <c:pt idx="5">
                  <c:v>62.9</c:v>
                </c:pt>
                <c:pt idx="6">
                  <c:v>61.5</c:v>
                </c:pt>
                <c:pt idx="7">
                  <c:v>51.6</c:v>
                </c:pt>
                <c:pt idx="9">
                  <c:v>167.3</c:v>
                </c:pt>
                <c:pt idx="10">
                  <c:v>217</c:v>
                </c:pt>
                <c:pt idx="11">
                  <c:v>148.6</c:v>
                </c:pt>
                <c:pt idx="12">
                  <c:v>70.3</c:v>
                </c:pt>
                <c:pt idx="13">
                  <c:v>56.6</c:v>
                </c:pt>
                <c:pt idx="14">
                  <c:v>30.4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310799400"/>
        <c:axId val="310799792"/>
      </c:barChart>
      <c:catAx>
        <c:axId val="3107994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310799792"/>
        <c:crosses val="autoZero"/>
        <c:auto val="1"/>
        <c:lblAlgn val="ctr"/>
        <c:lblOffset val="100"/>
        <c:noMultiLvlLbl val="0"/>
      </c:catAx>
      <c:valAx>
        <c:axId val="310799792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310799400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144</c:v>
                </c:pt>
                <c:pt idx="1">
                  <c:v>170</c:v>
                </c:pt>
                <c:pt idx="2">
                  <c:v>220</c:v>
                </c:pt>
                <c:pt idx="3">
                  <c:v>86</c:v>
                </c:pt>
                <c:pt idx="5">
                  <c:v>66</c:v>
                </c:pt>
                <c:pt idx="6">
                  <c:v>76</c:v>
                </c:pt>
                <c:pt idx="7">
                  <c:v>45</c:v>
                </c:pt>
                <c:pt idx="9">
                  <c:v>154</c:v>
                </c:pt>
                <c:pt idx="10">
                  <c:v>125</c:v>
                </c:pt>
                <c:pt idx="11">
                  <c:v>112</c:v>
                </c:pt>
                <c:pt idx="12">
                  <c:v>78</c:v>
                </c:pt>
                <c:pt idx="13">
                  <c:v>54</c:v>
                </c:pt>
                <c:pt idx="14">
                  <c:v>80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310800576"/>
        <c:axId val="310800968"/>
      </c:barChart>
      <c:catAx>
        <c:axId val="3108005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310800968"/>
        <c:crossesAt val="100"/>
        <c:auto val="1"/>
        <c:lblAlgn val="ctr"/>
        <c:lblOffset val="100"/>
        <c:noMultiLvlLbl val="0"/>
      </c:catAx>
      <c:valAx>
        <c:axId val="310800968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310800576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</c:v>
                </c:pt>
                <c:pt idx="1">
                  <c:v>11.5</c:v>
                </c:pt>
                <c:pt idx="2">
                  <c:v>16.5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11.5</c:v>
                </c:pt>
                <c:pt idx="1">
                  <c:v>13.1</c:v>
                </c:pt>
                <c:pt idx="2">
                  <c:v>22.2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9.4</c:v>
                </c:pt>
                <c:pt idx="1">
                  <c:v>10.5</c:v>
                </c:pt>
                <c:pt idx="2">
                  <c:v>23.1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12.6</c:v>
                </c:pt>
                <c:pt idx="2">
                  <c:v>10.8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9.6999999999999993</c:v>
                </c:pt>
                <c:pt idx="1">
                  <c:v>11.2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11.4</c:v>
                </c:pt>
                <c:pt idx="1">
                  <c:v>13.5</c:v>
                </c:pt>
                <c:pt idx="2">
                  <c:v>8.9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9.9</c:v>
                </c:pt>
                <c:pt idx="1">
                  <c:v>11.4</c:v>
                </c:pt>
                <c:pt idx="2">
                  <c:v>8.6999999999999993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16.2</c:v>
                </c:pt>
                <c:pt idx="2">
                  <c:v>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304934240"/>
        <c:axId val="304934632"/>
      </c:barChart>
      <c:catAx>
        <c:axId val="304934240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04934632"/>
        <c:crosses val="autoZero"/>
        <c:auto val="1"/>
        <c:lblAlgn val="ctr"/>
        <c:lblOffset val="100"/>
        <c:tickLblSkip val="1"/>
        <c:noMultiLvlLbl val="0"/>
      </c:catAx>
      <c:valAx>
        <c:axId val="30493463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3049342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24.1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22.2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12.4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6.8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6.2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04935416"/>
        <c:axId val="304935808"/>
      </c:barChart>
      <c:catAx>
        <c:axId val="3049354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04935808"/>
        <c:crosses val="autoZero"/>
        <c:auto val="1"/>
        <c:lblAlgn val="ctr"/>
        <c:lblOffset val="100"/>
        <c:noMultiLvlLbl val="0"/>
      </c:catAx>
      <c:valAx>
        <c:axId val="30493580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049354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</c:v>
                </c:pt>
                <c:pt idx="1">
                  <c:v>11.9</c:v>
                </c:pt>
                <c:pt idx="2">
                  <c:v>16.3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11.5</c:v>
                </c:pt>
                <c:pt idx="1">
                  <c:v>13.7</c:v>
                </c:pt>
                <c:pt idx="2">
                  <c:v>35.6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9.4</c:v>
                </c:pt>
                <c:pt idx="1">
                  <c:v>10.6</c:v>
                </c:pt>
                <c:pt idx="2">
                  <c:v>21.7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13.1</c:v>
                </c:pt>
                <c:pt idx="2">
                  <c:v>11.3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9.6999999999999993</c:v>
                </c:pt>
                <c:pt idx="1">
                  <c:v>10.199999999999999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11.4</c:v>
                </c:pt>
                <c:pt idx="1">
                  <c:v>13</c:v>
                </c:pt>
                <c:pt idx="2">
                  <c:v>4.8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9.9</c:v>
                </c:pt>
                <c:pt idx="1">
                  <c:v>10.8</c:v>
                </c:pt>
                <c:pt idx="2">
                  <c:v>4.5999999999999996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16.5</c:v>
                </c:pt>
                <c:pt idx="2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305426064"/>
        <c:axId val="305426456"/>
      </c:barChart>
      <c:catAx>
        <c:axId val="30542606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05426456"/>
        <c:crosses val="autoZero"/>
        <c:auto val="1"/>
        <c:lblAlgn val="ctr"/>
        <c:lblOffset val="100"/>
        <c:tickLblSkip val="1"/>
        <c:noMultiLvlLbl val="0"/>
      </c:catAx>
      <c:valAx>
        <c:axId val="30542645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3054260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41.6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23.3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3.4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4.0999999999999996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07573136"/>
        <c:axId val="307573528"/>
      </c:barChart>
      <c:catAx>
        <c:axId val="3075731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07573528"/>
        <c:crosses val="autoZero"/>
        <c:auto val="1"/>
        <c:lblAlgn val="ctr"/>
        <c:lblOffset val="100"/>
        <c:noMultiLvlLbl val="0"/>
      </c:catAx>
      <c:valAx>
        <c:axId val="30757352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075731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10.7</c:v>
                </c:pt>
                <c:pt idx="1">
                  <c:v>15.3</c:v>
                </c:pt>
                <c:pt idx="2">
                  <c:v>23.7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17.8</c:v>
                </c:pt>
                <c:pt idx="1">
                  <c:v>24.5</c:v>
                </c:pt>
                <c:pt idx="2">
                  <c:v>30.7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14.6</c:v>
                </c:pt>
                <c:pt idx="1">
                  <c:v>18.8</c:v>
                </c:pt>
                <c:pt idx="2">
                  <c:v>21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19.2</c:v>
                </c:pt>
                <c:pt idx="1">
                  <c:v>12.8</c:v>
                </c:pt>
                <c:pt idx="2">
                  <c:v>9.9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13.6</c:v>
                </c:pt>
                <c:pt idx="1">
                  <c:v>14.7</c:v>
                </c:pt>
                <c:pt idx="2">
                  <c:v>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4.3</c:v>
                </c:pt>
                <c:pt idx="1">
                  <c:v>5.4</c:v>
                </c:pt>
                <c:pt idx="2">
                  <c:v>4.3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19.2</c:v>
                </c:pt>
                <c:pt idx="1">
                  <c:v>8.1999999999999993</c:v>
                </c:pt>
                <c:pt idx="2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307574312"/>
        <c:axId val="307574704"/>
      </c:barChart>
      <c:catAx>
        <c:axId val="307574312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07574704"/>
        <c:crosses val="autoZero"/>
        <c:auto val="1"/>
        <c:lblAlgn val="ctr"/>
        <c:lblOffset val="100"/>
        <c:tickLblSkip val="1"/>
        <c:noMultiLvlLbl val="0"/>
      </c:catAx>
      <c:valAx>
        <c:axId val="30757470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307574312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19.399999999999999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10.9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7.4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07575488"/>
        <c:axId val="307575880"/>
      </c:barChart>
      <c:catAx>
        <c:axId val="30757548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07575880"/>
        <c:crosses val="autoZero"/>
        <c:auto val="1"/>
        <c:lblAlgn val="ctr"/>
        <c:lblOffset val="100"/>
        <c:noMultiLvlLbl val="0"/>
      </c:catAx>
      <c:valAx>
        <c:axId val="30757588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075754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10.7</c:v>
                </c:pt>
                <c:pt idx="1">
                  <c:v>15.6</c:v>
                </c:pt>
                <c:pt idx="2">
                  <c:v>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17.8</c:v>
                </c:pt>
                <c:pt idx="1">
                  <c:v>24.6</c:v>
                </c:pt>
                <c:pt idx="2">
                  <c:v>29.4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14.6</c:v>
                </c:pt>
                <c:pt idx="1">
                  <c:v>18.7</c:v>
                </c:pt>
                <c:pt idx="2">
                  <c:v>22.1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19.2</c:v>
                </c:pt>
                <c:pt idx="1">
                  <c:v>12.9</c:v>
                </c:pt>
                <c:pt idx="2">
                  <c:v>5.9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13.6</c:v>
                </c:pt>
                <c:pt idx="1">
                  <c:v>14.4</c:v>
                </c:pt>
                <c:pt idx="2">
                  <c:v>9.6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4.3</c:v>
                </c:pt>
                <c:pt idx="1">
                  <c:v>5.0999999999999996</c:v>
                </c:pt>
                <c:pt idx="2">
                  <c:v>3.6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19.2</c:v>
                </c:pt>
                <c:pt idx="1">
                  <c:v>8.5</c:v>
                </c:pt>
                <c:pt idx="2">
                  <c:v>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307576664"/>
        <c:axId val="309035200"/>
      </c:barChart>
      <c:catAx>
        <c:axId val="30757666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09035200"/>
        <c:crosses val="autoZero"/>
        <c:auto val="1"/>
        <c:lblAlgn val="ctr"/>
        <c:lblOffset val="100"/>
        <c:tickLblSkip val="1"/>
        <c:noMultiLvlLbl val="0"/>
      </c:catAx>
      <c:valAx>
        <c:axId val="30903520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307576664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33.299999999999997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24.3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4.7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8.8000000000000007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09035984"/>
        <c:axId val="309036376"/>
      </c:barChart>
      <c:catAx>
        <c:axId val="3090359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09036376"/>
        <c:crosses val="autoZero"/>
        <c:auto val="1"/>
        <c:lblAlgn val="ctr"/>
        <c:lblOffset val="100"/>
        <c:noMultiLvlLbl val="0"/>
      </c:catAx>
      <c:valAx>
        <c:axId val="30903637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090359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DF1FF-DE1E-47D8-8C17-D19D309B0A46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DB444-5644-4B5A-9FA8-9191D7C42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19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96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0683E3F8-8A8B-4095-B284-D3A5F9DAAF5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0683E3F8-8A8B-4095-B284-D3A5F9DAAF5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683E3F8-8A8B-4095-B284-D3A5F9DAAF5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83E3F8-8A8B-4095-B284-D3A5F9DAAF5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0683E3F8-8A8B-4095-B284-D3A5F9DAAF5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860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6048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3812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9201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en-AU" sz="750" b="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0683E3F8-8A8B-4095-B284-D3A5F9DAAF52}" type="slidenum">
              <a:rPr lang="ru-RU" smtClean="0"/>
              <a:t>‹#›</a:t>
            </a:fld>
            <a:endParaRPr lang="ru-RU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3" r:id="rId22"/>
    <p:sldLayoutId id="2147483714" r:id="rId23"/>
    <p:sldLayoutId id="2147483715" r:id="rId24"/>
    <p:sldLayoutId id="2147483716" r:id="rId2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2015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Аудитория </a:t>
            </a:r>
            <a:r>
              <a:rPr lang="en-US" smtClean="0">
                <a:latin typeface="Arial"/>
              </a:rPr>
              <a:t>Drive.ru</a:t>
            </a:r>
            <a:br>
              <a:rPr lang="en-US" smtClean="0">
                <a:latin typeface="Arial"/>
              </a:rPr>
            </a:br>
            <a:r>
              <a:rPr lang="ru-RU" smtClean="0">
                <a:latin typeface="Arial"/>
              </a:rPr>
              <a:t>Июль 2015</a:t>
            </a:r>
            <a:br>
              <a:rPr lang="ru-RU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4293096"/>
            <a:ext cx="2441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3333"/>
                </a:solidFill>
                <a:latin typeface="Arial"/>
                <a:cs typeface="Arial" panose="020B0604020202020204" pitchFamily="34" charset="0"/>
              </a:rPr>
              <a:t>Desktop</a:t>
            </a:r>
            <a:endParaRPr lang="ru-RU" sz="3200" b="1" dirty="0" err="1" smtClean="0">
              <a:solidFill>
                <a:srgbClr val="333333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067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121848271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Июль 2015,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080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898449072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Июль 2015,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813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25087111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956820754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Июль 2015,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565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63847387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614367582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Июль 2015,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564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2426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1800" dirty="0" smtClean="0"/>
              <a:t>Аудитория </a:t>
            </a:r>
            <a:r>
              <a:rPr lang="en-US" sz="1800" dirty="0" smtClean="0">
                <a:latin typeface="Arial"/>
              </a:rPr>
              <a:t>Drive.ru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Июль</a:t>
            </a:r>
            <a:r>
              <a:rPr lang="ru-RU" sz="1800" dirty="0" smtClean="0"/>
              <a:t> </a:t>
            </a:r>
            <a:r>
              <a:rPr lang="ru-RU" sz="1800" dirty="0" smtClean="0"/>
              <a:t>2015, </a:t>
            </a:r>
            <a:r>
              <a:rPr lang="en-US" sz="1800" dirty="0" smtClean="0"/>
              <a:t>1</a:t>
            </a:r>
            <a:r>
              <a:rPr lang="ru-RU" sz="1800" dirty="0" smtClean="0"/>
              <a:t>2</a:t>
            </a:r>
            <a:r>
              <a:rPr lang="en-US" sz="1800" dirty="0" smtClean="0"/>
              <a:t>-</a:t>
            </a:r>
            <a:r>
              <a:rPr lang="ru-RU" sz="1800" dirty="0" smtClean="0"/>
              <a:t>6</a:t>
            </a:r>
            <a:r>
              <a:rPr lang="en-US" sz="1800" dirty="0" smtClean="0"/>
              <a:t>4</a:t>
            </a:r>
            <a:r>
              <a:rPr lang="ru-RU" sz="1800" dirty="0" smtClean="0"/>
              <a:t> лет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8" name="Table_1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285750" y="1026447"/>
          <a:ext cx="4591143" cy="4821868"/>
        </p:xfrm>
        <a:graphic>
          <a:graphicData uri="http://schemas.openxmlformats.org/drawingml/2006/table">
            <a:tbl>
              <a:tblPr/>
              <a:tblGrid>
                <a:gridCol w="1362654"/>
                <a:gridCol w="1390005"/>
                <a:gridCol w="919242"/>
                <a:gridCol w="919242"/>
              </a:tblGrid>
              <a:tr h="404903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dirty="0" smtClean="0">
                          <a:latin typeface="+mn-lt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35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100+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707.1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578.1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0.7%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1.1%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21.7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17.1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249.4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203.7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0.2%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0.4%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14.7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11.4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69.6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57.5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7.1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888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Динамика аудитории </a:t>
            </a:r>
            <a:r>
              <a:rPr lang="en-US" smtClean="0">
                <a:latin typeface="Arial"/>
              </a:rPr>
              <a:t>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28122643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/>
                <a:gridCol w="1131888"/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707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249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70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244835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60859151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231448089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Июль 2015,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253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80728964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56026332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Июль 2015,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486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686096477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701557818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Июль 2015,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410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83318108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240707987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Июль 2015,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279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11919512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161646818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Июль 2015,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523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74897445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52401017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Июль 2015,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30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 3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 2</Template>
  <TotalTime>4</TotalTime>
  <Words>771</Words>
  <Application>Microsoft Office PowerPoint</Application>
  <PresentationFormat>Экран (4:3)</PresentationFormat>
  <Paragraphs>388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Verdana</vt:lpstr>
      <vt:lpstr>Wingdings</vt:lpstr>
      <vt:lpstr>WebIndex_Theme 3</vt:lpstr>
      <vt:lpstr>Grey Box Masters</vt:lpstr>
      <vt:lpstr>NO Grey Box Masters</vt:lpstr>
      <vt:lpstr>GRID LAYOUT</vt:lpstr>
      <vt:lpstr>1_3. TNS 4x3 Monitor Template</vt:lpstr>
      <vt:lpstr>Аудитория Drive.ru Июль 2015 </vt:lpstr>
      <vt:lpstr>Аудитория Drive.ru  Июль 2015,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Drive.ru Июль 2015 </dc:title>
  <dc:creator>Natalya Shavlova</dc:creator>
  <cp:lastModifiedBy>Анастасия Новоселова</cp:lastModifiedBy>
  <cp:revision>3</cp:revision>
  <dcterms:created xsi:type="dcterms:W3CDTF">2015-10-21T14:02:51Z</dcterms:created>
  <dcterms:modified xsi:type="dcterms:W3CDTF">2015-10-27T07:39:10Z</dcterms:modified>
</cp:coreProperties>
</file>