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4" r:id="rId4"/>
    <p:sldMasterId id="2147483706" r:id="rId5"/>
  </p:sldMasterIdLst>
  <p:notesMasterIdLst>
    <p:notesMasterId r:id="rId20"/>
  </p:notesMasterIdLst>
  <p:sldIdLst>
    <p:sldId id="256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1056713595602"/>
          <c:y val="3.0805612351265669E-2"/>
          <c:w val="0.79604777592293363"/>
          <c:h val="0.83675707357077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843.9</c:v>
                </c:pt>
                <c:pt idx="1">
                  <c:v>843.5</c:v>
                </c:pt>
                <c:pt idx="2">
                  <c:v>1062.2</c:v>
                </c:pt>
                <c:pt idx="3">
                  <c:v>953</c:v>
                </c:pt>
                <c:pt idx="4">
                  <c:v>1234.9000000000001</c:v>
                </c:pt>
                <c:pt idx="5">
                  <c:v>994</c:v>
                </c:pt>
                <c:pt idx="6">
                  <c:v>915.3</c:v>
                </c:pt>
                <c:pt idx="7">
                  <c:v>883.9</c:v>
                </c:pt>
                <c:pt idx="8">
                  <c:v>738.6</c:v>
                </c:pt>
                <c:pt idx="9">
                  <c:v>740.4</c:v>
                </c:pt>
                <c:pt idx="10">
                  <c:v>877.4</c:v>
                </c:pt>
                <c:pt idx="11">
                  <c:v>836</c:v>
                </c:pt>
                <c:pt idx="12">
                  <c:v>743</c:v>
                </c:pt>
                <c:pt idx="13">
                  <c:v>604.79999999999995</c:v>
                </c:pt>
                <c:pt idx="14">
                  <c:v>811.7</c:v>
                </c:pt>
                <c:pt idx="15">
                  <c:v>888.3</c:v>
                </c:pt>
                <c:pt idx="16">
                  <c:v>734</c:v>
                </c:pt>
                <c:pt idx="17">
                  <c:v>669.3</c:v>
                </c:pt>
                <c:pt idx="18">
                  <c:v>647</c:v>
                </c:pt>
                <c:pt idx="19">
                  <c:v>583.70000000000005</c:v>
                </c:pt>
                <c:pt idx="20">
                  <c:v>600.1</c:v>
                </c:pt>
                <c:pt idx="21">
                  <c:v>569.4</c:v>
                </c:pt>
                <c:pt idx="22">
                  <c:v>593.79999999999995</c:v>
                </c:pt>
                <c:pt idx="23">
                  <c:v>702.3</c:v>
                </c:pt>
                <c:pt idx="24">
                  <c:v>681.3</c:v>
                </c:pt>
                <c:pt idx="25">
                  <c:v>680.3</c:v>
                </c:pt>
                <c:pt idx="26">
                  <c:v>679.1</c:v>
                </c:pt>
                <c:pt idx="27">
                  <c:v>607.6</c:v>
                </c:pt>
                <c:pt idx="28">
                  <c:v>651.79999999999995</c:v>
                </c:pt>
                <c:pt idx="29">
                  <c:v>644.9</c:v>
                </c:pt>
                <c:pt idx="30">
                  <c:v>702.1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332.9</c:v>
                </c:pt>
                <c:pt idx="1">
                  <c:v>342.4</c:v>
                </c:pt>
                <c:pt idx="2">
                  <c:v>435.3</c:v>
                </c:pt>
                <c:pt idx="3">
                  <c:v>419.4</c:v>
                </c:pt>
                <c:pt idx="4">
                  <c:v>483.8</c:v>
                </c:pt>
                <c:pt idx="5">
                  <c:v>368.1</c:v>
                </c:pt>
                <c:pt idx="6">
                  <c:v>329.3</c:v>
                </c:pt>
                <c:pt idx="7">
                  <c:v>286.3</c:v>
                </c:pt>
                <c:pt idx="8">
                  <c:v>293.89999999999998</c:v>
                </c:pt>
                <c:pt idx="9">
                  <c:v>278.89999999999998</c:v>
                </c:pt>
                <c:pt idx="10">
                  <c:v>310</c:v>
                </c:pt>
                <c:pt idx="11">
                  <c:v>279.8</c:v>
                </c:pt>
                <c:pt idx="12">
                  <c:v>280.5</c:v>
                </c:pt>
                <c:pt idx="13">
                  <c:v>246</c:v>
                </c:pt>
                <c:pt idx="14">
                  <c:v>290.5</c:v>
                </c:pt>
                <c:pt idx="15">
                  <c:v>318.8</c:v>
                </c:pt>
                <c:pt idx="16">
                  <c:v>273.89999999999998</c:v>
                </c:pt>
                <c:pt idx="17">
                  <c:v>245.9</c:v>
                </c:pt>
                <c:pt idx="18">
                  <c:v>234.6</c:v>
                </c:pt>
                <c:pt idx="19">
                  <c:v>214</c:v>
                </c:pt>
                <c:pt idx="20">
                  <c:v>213.2</c:v>
                </c:pt>
                <c:pt idx="21">
                  <c:v>218.3</c:v>
                </c:pt>
                <c:pt idx="22">
                  <c:v>234.4</c:v>
                </c:pt>
                <c:pt idx="23">
                  <c:v>261.5</c:v>
                </c:pt>
                <c:pt idx="24">
                  <c:v>257.3</c:v>
                </c:pt>
                <c:pt idx="25">
                  <c:v>269.60000000000002</c:v>
                </c:pt>
                <c:pt idx="26">
                  <c:v>237</c:v>
                </c:pt>
                <c:pt idx="27">
                  <c:v>262</c:v>
                </c:pt>
                <c:pt idx="28">
                  <c:v>249.6</c:v>
                </c:pt>
                <c:pt idx="29">
                  <c:v>270.7</c:v>
                </c:pt>
                <c:pt idx="30">
                  <c:v>279.39999999999998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100.4</c:v>
                </c:pt>
                <c:pt idx="1">
                  <c:v>118.3</c:v>
                </c:pt>
                <c:pt idx="2">
                  <c:v>138.5</c:v>
                </c:pt>
                <c:pt idx="3">
                  <c:v>146.69999999999999</c:v>
                </c:pt>
                <c:pt idx="4">
                  <c:v>147.69999999999999</c:v>
                </c:pt>
                <c:pt idx="5">
                  <c:v>115.2</c:v>
                </c:pt>
                <c:pt idx="6">
                  <c:v>80</c:v>
                </c:pt>
                <c:pt idx="7">
                  <c:v>80.3</c:v>
                </c:pt>
                <c:pt idx="8">
                  <c:v>80.400000000000006</c:v>
                </c:pt>
                <c:pt idx="9">
                  <c:v>79.2</c:v>
                </c:pt>
                <c:pt idx="10">
                  <c:v>80.400000000000006</c:v>
                </c:pt>
                <c:pt idx="11">
                  <c:v>71</c:v>
                </c:pt>
                <c:pt idx="12">
                  <c:v>78.5</c:v>
                </c:pt>
                <c:pt idx="13">
                  <c:v>68.599999999999994</c:v>
                </c:pt>
                <c:pt idx="14">
                  <c:v>74.8</c:v>
                </c:pt>
                <c:pt idx="15">
                  <c:v>83.9</c:v>
                </c:pt>
                <c:pt idx="16">
                  <c:v>76.3</c:v>
                </c:pt>
                <c:pt idx="17">
                  <c:v>67.8</c:v>
                </c:pt>
                <c:pt idx="18">
                  <c:v>64.400000000000006</c:v>
                </c:pt>
                <c:pt idx="19">
                  <c:v>59.5</c:v>
                </c:pt>
                <c:pt idx="20">
                  <c:v>62.9</c:v>
                </c:pt>
                <c:pt idx="21">
                  <c:v>63.2</c:v>
                </c:pt>
                <c:pt idx="22">
                  <c:v>69.099999999999994</c:v>
                </c:pt>
                <c:pt idx="23">
                  <c:v>76.3</c:v>
                </c:pt>
                <c:pt idx="24">
                  <c:v>67.7</c:v>
                </c:pt>
                <c:pt idx="25">
                  <c:v>76.400000000000006</c:v>
                </c:pt>
                <c:pt idx="26">
                  <c:v>72.400000000000006</c:v>
                </c:pt>
                <c:pt idx="27">
                  <c:v>81.599999999999994</c:v>
                </c:pt>
                <c:pt idx="28">
                  <c:v>81.400000000000006</c:v>
                </c:pt>
                <c:pt idx="29">
                  <c:v>77.599999999999994</c:v>
                </c:pt>
                <c:pt idx="30">
                  <c:v>76.2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634752"/>
        <c:axId val="140875648"/>
      </c:lineChart>
      <c:dateAx>
        <c:axId val="140634752"/>
        <c:scaling>
          <c:orientation val="minMax"/>
        </c:scaling>
        <c:delete val="0"/>
        <c:axPos val="b"/>
        <c:numFmt formatCode="[$-419]mmm\ \'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0875648"/>
        <c:crosses val="autoZero"/>
        <c:auto val="1"/>
        <c:lblOffset val="100"/>
        <c:baseTimeUnit val="months"/>
        <c:majorUnit val="1"/>
        <c:majorTimeUnit val="months"/>
      </c:dateAx>
      <c:valAx>
        <c:axId val="14087564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0634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22.3</c:v>
                </c:pt>
                <c:pt idx="1">
                  <c:v>25.5</c:v>
                </c:pt>
                <c:pt idx="2">
                  <c:v>30.9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51</c:v>
                </c:pt>
                <c:pt idx="1">
                  <c:v>56</c:v>
                </c:pt>
                <c:pt idx="2">
                  <c:v>55.5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18.2</c:v>
                </c:pt>
                <c:pt idx="1">
                  <c:v>7.7</c:v>
                </c:pt>
                <c:pt idx="2">
                  <c:v>5.0999999999999996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185936896"/>
        <c:axId val="186240000"/>
      </c:barChart>
      <c:catAx>
        <c:axId val="185936896"/>
        <c:scaling>
          <c:orientation val="minMax"/>
        </c:scaling>
        <c:delete val="0"/>
        <c:axPos val="t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6240000"/>
        <c:crosses val="autoZero"/>
        <c:auto val="1"/>
        <c:lblAlgn val="ctr"/>
        <c:lblOffset val="100"/>
        <c:tickLblSkip val="1"/>
        <c:noMultiLvlLbl val="0"/>
      </c:catAx>
      <c:valAx>
        <c:axId val="18624000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8593689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39.799999999999997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45.3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92095360"/>
        <c:axId val="192163840"/>
      </c:barChart>
      <c:catAx>
        <c:axId val="192095360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92163840"/>
        <c:crosses val="autoZero"/>
        <c:auto val="1"/>
        <c:lblAlgn val="ctr"/>
        <c:lblOffset val="100"/>
        <c:noMultiLvlLbl val="0"/>
      </c:catAx>
      <c:valAx>
        <c:axId val="19216384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920953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22.3</c:v>
                </c:pt>
                <c:pt idx="1">
                  <c:v>26</c:v>
                </c:pt>
                <c:pt idx="2">
                  <c:v>36.799999999999997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51</c:v>
                </c:pt>
                <c:pt idx="1">
                  <c:v>55.5</c:v>
                </c:pt>
                <c:pt idx="2">
                  <c:v>52.7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18.2</c:v>
                </c:pt>
                <c:pt idx="1">
                  <c:v>7</c:v>
                </c:pt>
                <c:pt idx="2">
                  <c:v>4.4000000000000004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193806720"/>
        <c:axId val="194391424"/>
      </c:barChart>
      <c:catAx>
        <c:axId val="193806720"/>
        <c:scaling>
          <c:orientation val="minMax"/>
        </c:scaling>
        <c:delete val="0"/>
        <c:axPos val="t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4391424"/>
        <c:crosses val="autoZero"/>
        <c:auto val="1"/>
        <c:lblAlgn val="ctr"/>
        <c:lblOffset val="100"/>
        <c:tickLblSkip val="1"/>
        <c:noMultiLvlLbl val="0"/>
      </c:catAx>
      <c:valAx>
        <c:axId val="19439142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93806720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48.4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42.5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96034560"/>
        <c:axId val="196038016"/>
      </c:barChart>
      <c:catAx>
        <c:axId val="196034560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96038016"/>
        <c:crosses val="autoZero"/>
        <c:auto val="1"/>
        <c:lblAlgn val="ctr"/>
        <c:lblOffset val="100"/>
        <c:noMultiLvlLbl val="0"/>
      </c:catAx>
      <c:valAx>
        <c:axId val="19603801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960345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0">
                  <c:v>1</c:v>
                </c:pt>
                <c:pt idx="1">
                  <c:v>3.5</c:v>
                </c:pt>
                <c:pt idx="2">
                  <c:v>5.6</c:v>
                </c:pt>
                <c:pt idx="4">
                  <c:v>10.7</c:v>
                </c:pt>
                <c:pt idx="5">
                  <c:v>16.2</c:v>
                </c:pt>
                <c:pt idx="6">
                  <c:v>37.5</c:v>
                </c:pt>
                <c:pt idx="7">
                  <c:v>24.2</c:v>
                </c:pt>
                <c:pt idx="8">
                  <c:v>1.3</c:v>
                </c:pt>
                <c:pt idx="9">
                  <c:v>6.2</c:v>
                </c:pt>
                <c:pt idx="10">
                  <c:v>7.8</c:v>
                </c:pt>
                <c:pt idx="12">
                  <c:v>11.1</c:v>
                </c:pt>
                <c:pt idx="13">
                  <c:v>14.5</c:v>
                </c:pt>
                <c:pt idx="14">
                  <c:v>32.4</c:v>
                </c:pt>
                <c:pt idx="15">
                  <c:v>24.1</c:v>
                </c:pt>
                <c:pt idx="16">
                  <c:v>2.8</c:v>
                </c:pt>
                <c:pt idx="17">
                  <c:v>8.6999999999999993</c:v>
                </c:pt>
                <c:pt idx="18">
                  <c:v>6.5</c:v>
                </c:pt>
                <c:pt idx="20">
                  <c:v>12.3</c:v>
                </c:pt>
                <c:pt idx="21">
                  <c:v>15.5</c:v>
                </c:pt>
                <c:pt idx="22">
                  <c:v>27.7</c:v>
                </c:pt>
                <c:pt idx="23">
                  <c:v>22.8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97490176"/>
        <c:axId val="197554944"/>
      </c:bubbleChart>
      <c:valAx>
        <c:axId val="197490176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197554944"/>
        <c:crosses val="autoZero"/>
        <c:crossBetween val="midCat"/>
      </c:valAx>
      <c:valAx>
        <c:axId val="197554944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197490176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0.0</c:formatCode>
                <c:ptCount val="21"/>
                <c:pt idx="0">
                  <c:v>6.8</c:v>
                </c:pt>
                <c:pt idx="1">
                  <c:v>4.7</c:v>
                </c:pt>
                <c:pt idx="2">
                  <c:v>14.8</c:v>
                </c:pt>
                <c:pt idx="3">
                  <c:v>13.6</c:v>
                </c:pt>
                <c:pt idx="4">
                  <c:v>15.5</c:v>
                </c:pt>
                <c:pt idx="5">
                  <c:v>26.5</c:v>
                </c:pt>
                <c:pt idx="6">
                  <c:v>18.100000000000001</c:v>
                </c:pt>
                <c:pt idx="7">
                  <c:v>5.2</c:v>
                </c:pt>
                <c:pt idx="8">
                  <c:v>6</c:v>
                </c:pt>
                <c:pt idx="9">
                  <c:v>15.3</c:v>
                </c:pt>
                <c:pt idx="10">
                  <c:v>17.2</c:v>
                </c:pt>
                <c:pt idx="11">
                  <c:v>16.3</c:v>
                </c:pt>
                <c:pt idx="12">
                  <c:v>25.4</c:v>
                </c:pt>
                <c:pt idx="13">
                  <c:v>14.6</c:v>
                </c:pt>
                <c:pt idx="14">
                  <c:v>4.5999999999999996</c:v>
                </c:pt>
                <c:pt idx="15">
                  <c:v>3.9</c:v>
                </c:pt>
                <c:pt idx="16">
                  <c:v>16.8</c:v>
                </c:pt>
                <c:pt idx="17">
                  <c:v>19</c:v>
                </c:pt>
                <c:pt idx="18">
                  <c:v>13.8</c:v>
                </c:pt>
                <c:pt idx="19">
                  <c:v>27.6</c:v>
                </c:pt>
                <c:pt idx="20">
                  <c:v>14.3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00000256"/>
        <c:axId val="200145536"/>
      </c:bubbleChart>
      <c:valAx>
        <c:axId val="200000256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200145536"/>
        <c:crosses val="autoZero"/>
        <c:crossBetween val="midCat"/>
      </c:valAx>
      <c:valAx>
        <c:axId val="200145536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200000256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160.1</c:v>
                </c:pt>
                <c:pt idx="1">
                  <c:v>194.3</c:v>
                </c:pt>
                <c:pt idx="2">
                  <c:v>108.5</c:v>
                </c:pt>
                <c:pt idx="3">
                  <c:v>86.6</c:v>
                </c:pt>
                <c:pt idx="5">
                  <c:v>45.6</c:v>
                </c:pt>
                <c:pt idx="6">
                  <c:v>60.8</c:v>
                </c:pt>
                <c:pt idx="7">
                  <c:v>19.3</c:v>
                </c:pt>
                <c:pt idx="9">
                  <c:v>100.4</c:v>
                </c:pt>
                <c:pt idx="10">
                  <c:v>193.7</c:v>
                </c:pt>
                <c:pt idx="11">
                  <c:v>96.6</c:v>
                </c:pt>
                <c:pt idx="12">
                  <c:v>133.69999999999999</c:v>
                </c:pt>
                <c:pt idx="13">
                  <c:v>118.3</c:v>
                </c:pt>
                <c:pt idx="14">
                  <c:v>27.1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00652288"/>
        <c:axId val="200656768"/>
      </c:barChart>
      <c:catAx>
        <c:axId val="200652288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00656768"/>
        <c:crosses val="autoZero"/>
        <c:auto val="1"/>
        <c:lblAlgn val="ctr"/>
        <c:lblOffset val="100"/>
        <c:noMultiLvlLbl val="0"/>
      </c:catAx>
      <c:valAx>
        <c:axId val="200656768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200652288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226</c:v>
                </c:pt>
                <c:pt idx="1">
                  <c:v>240</c:v>
                </c:pt>
                <c:pt idx="2">
                  <c:v>164</c:v>
                </c:pt>
                <c:pt idx="3">
                  <c:v>73</c:v>
                </c:pt>
                <c:pt idx="5">
                  <c:v>57</c:v>
                </c:pt>
                <c:pt idx="6">
                  <c:v>87</c:v>
                </c:pt>
                <c:pt idx="7">
                  <c:v>13</c:v>
                </c:pt>
                <c:pt idx="9">
                  <c:v>140</c:v>
                </c:pt>
                <c:pt idx="10">
                  <c:v>159</c:v>
                </c:pt>
                <c:pt idx="11">
                  <c:v>87</c:v>
                </c:pt>
                <c:pt idx="12">
                  <c:v>96</c:v>
                </c:pt>
                <c:pt idx="13">
                  <c:v>124</c:v>
                </c:pt>
                <c:pt idx="14">
                  <c:v>87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203971968"/>
        <c:axId val="203976064"/>
      </c:barChart>
      <c:catAx>
        <c:axId val="203971968"/>
        <c:scaling>
          <c:orientation val="maxMin"/>
        </c:scaling>
        <c:delete val="0"/>
        <c:axPos val="l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203976064"/>
        <c:crossesAt val="100"/>
        <c:auto val="1"/>
        <c:lblAlgn val="ctr"/>
        <c:lblOffset val="100"/>
        <c:noMultiLvlLbl val="0"/>
      </c:catAx>
      <c:valAx>
        <c:axId val="203976064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203971968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160.1</c:v>
                </c:pt>
                <c:pt idx="1">
                  <c:v>194.3</c:v>
                </c:pt>
                <c:pt idx="2">
                  <c:v>108.5</c:v>
                </c:pt>
                <c:pt idx="3">
                  <c:v>86.6</c:v>
                </c:pt>
                <c:pt idx="5">
                  <c:v>45.6</c:v>
                </c:pt>
                <c:pt idx="6">
                  <c:v>60.8</c:v>
                </c:pt>
                <c:pt idx="7">
                  <c:v>19.3</c:v>
                </c:pt>
                <c:pt idx="9">
                  <c:v>100.4</c:v>
                </c:pt>
                <c:pt idx="10">
                  <c:v>193.7</c:v>
                </c:pt>
                <c:pt idx="11">
                  <c:v>96.6</c:v>
                </c:pt>
                <c:pt idx="12">
                  <c:v>133.69999999999999</c:v>
                </c:pt>
                <c:pt idx="13">
                  <c:v>118.3</c:v>
                </c:pt>
                <c:pt idx="14">
                  <c:v>27.1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05251328"/>
        <c:axId val="205253248"/>
      </c:barChart>
      <c:catAx>
        <c:axId val="205251328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05253248"/>
        <c:crosses val="autoZero"/>
        <c:auto val="1"/>
        <c:lblAlgn val="ctr"/>
        <c:lblOffset val="100"/>
        <c:noMultiLvlLbl val="0"/>
      </c:catAx>
      <c:valAx>
        <c:axId val="205253248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205251328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179</c:v>
                </c:pt>
                <c:pt idx="1">
                  <c:v>203</c:v>
                </c:pt>
                <c:pt idx="2">
                  <c:v>148</c:v>
                </c:pt>
                <c:pt idx="3">
                  <c:v>107</c:v>
                </c:pt>
                <c:pt idx="5">
                  <c:v>47</c:v>
                </c:pt>
                <c:pt idx="6">
                  <c:v>76</c:v>
                </c:pt>
                <c:pt idx="7">
                  <c:v>18</c:v>
                </c:pt>
                <c:pt idx="9">
                  <c:v>104</c:v>
                </c:pt>
                <c:pt idx="10">
                  <c:v>119</c:v>
                </c:pt>
                <c:pt idx="11">
                  <c:v>71</c:v>
                </c:pt>
                <c:pt idx="12">
                  <c:v>133</c:v>
                </c:pt>
                <c:pt idx="13">
                  <c:v>104</c:v>
                </c:pt>
                <c:pt idx="14">
                  <c:v>73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206691712"/>
        <c:axId val="206700928"/>
      </c:barChart>
      <c:catAx>
        <c:axId val="206691712"/>
        <c:scaling>
          <c:orientation val="maxMin"/>
        </c:scaling>
        <c:delete val="0"/>
        <c:axPos val="l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206700928"/>
        <c:crossesAt val="100"/>
        <c:auto val="1"/>
        <c:lblAlgn val="ctr"/>
        <c:lblOffset val="100"/>
        <c:noMultiLvlLbl val="0"/>
      </c:catAx>
      <c:valAx>
        <c:axId val="206700928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206691712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10.1</c:v>
                </c:pt>
                <c:pt idx="1">
                  <c:v>12.7</c:v>
                </c:pt>
                <c:pt idx="2">
                  <c:v>22.8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11.5</c:v>
                </c:pt>
                <c:pt idx="1">
                  <c:v>13.7</c:v>
                </c:pt>
                <c:pt idx="2">
                  <c:v>27.7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9.4</c:v>
                </c:pt>
                <c:pt idx="1">
                  <c:v>10.5</c:v>
                </c:pt>
                <c:pt idx="2">
                  <c:v>15.5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11.5</c:v>
                </c:pt>
                <c:pt idx="2">
                  <c:v>12.3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9.6999999999999993</c:v>
                </c:pt>
                <c:pt idx="1">
                  <c:v>11.7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11.4</c:v>
                </c:pt>
                <c:pt idx="1">
                  <c:v>13.7</c:v>
                </c:pt>
                <c:pt idx="2">
                  <c:v>6.5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9.9</c:v>
                </c:pt>
                <c:pt idx="1">
                  <c:v>11.4</c:v>
                </c:pt>
                <c:pt idx="2">
                  <c:v>8.6999999999999993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21</c:v>
                </c:pt>
                <c:pt idx="1">
                  <c:v>14.9</c:v>
                </c:pt>
                <c:pt idx="2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145062912"/>
        <c:axId val="145096064"/>
      </c:barChart>
      <c:catAx>
        <c:axId val="145062912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5096064"/>
        <c:crosses val="autoZero"/>
        <c:auto val="1"/>
        <c:lblAlgn val="ctr"/>
        <c:lblOffset val="100"/>
        <c:tickLblSkip val="1"/>
        <c:noMultiLvlLbl val="0"/>
      </c:catAx>
      <c:valAx>
        <c:axId val="14509606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450629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31.5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16.2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8.3000000000000007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6.7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5.9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49382272"/>
        <c:axId val="149400192"/>
      </c:barChart>
      <c:catAx>
        <c:axId val="149382272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49400192"/>
        <c:crosses val="autoZero"/>
        <c:auto val="1"/>
        <c:lblAlgn val="ctr"/>
        <c:lblOffset val="100"/>
        <c:noMultiLvlLbl val="0"/>
      </c:catAx>
      <c:valAx>
        <c:axId val="14940019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493822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10.1</c:v>
                </c:pt>
                <c:pt idx="1">
                  <c:v>13.5</c:v>
                </c:pt>
                <c:pt idx="2">
                  <c:v>24.2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11.5</c:v>
                </c:pt>
                <c:pt idx="1">
                  <c:v>14.1</c:v>
                </c:pt>
                <c:pt idx="2">
                  <c:v>37.5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9.4</c:v>
                </c:pt>
                <c:pt idx="1">
                  <c:v>10.4</c:v>
                </c:pt>
                <c:pt idx="2">
                  <c:v>16.2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11.4</c:v>
                </c:pt>
                <c:pt idx="2">
                  <c:v>10.7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9.6999999999999993</c:v>
                </c:pt>
                <c:pt idx="1">
                  <c:v>11.1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11.4</c:v>
                </c:pt>
                <c:pt idx="1">
                  <c:v>13</c:v>
                </c:pt>
                <c:pt idx="2">
                  <c:v>5.6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9.9</c:v>
                </c:pt>
                <c:pt idx="1">
                  <c:v>11.2</c:v>
                </c:pt>
                <c:pt idx="2">
                  <c:v>3.5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21</c:v>
                </c:pt>
                <c:pt idx="1">
                  <c:v>15.4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159845376"/>
        <c:axId val="160096640"/>
      </c:barChart>
      <c:catAx>
        <c:axId val="159845376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0096640"/>
        <c:crosses val="autoZero"/>
        <c:auto val="1"/>
        <c:lblAlgn val="ctr"/>
        <c:lblOffset val="100"/>
        <c:tickLblSkip val="1"/>
        <c:noMultiLvlLbl val="0"/>
      </c:catAx>
      <c:valAx>
        <c:axId val="16009664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598453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19.899999999999999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47.1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17.2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6.7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2.9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63062528"/>
        <c:axId val="163064064"/>
      </c:barChart>
      <c:catAx>
        <c:axId val="163062528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63064064"/>
        <c:crosses val="autoZero"/>
        <c:auto val="1"/>
        <c:lblAlgn val="ctr"/>
        <c:lblOffset val="100"/>
        <c:noMultiLvlLbl val="0"/>
      </c:catAx>
      <c:valAx>
        <c:axId val="16306406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630625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10.199999999999999</c:v>
                </c:pt>
                <c:pt idx="1">
                  <c:v>13.8</c:v>
                </c:pt>
                <c:pt idx="2">
                  <c:v>14.3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17.3</c:v>
                </c:pt>
                <c:pt idx="1">
                  <c:v>23.2</c:v>
                </c:pt>
                <c:pt idx="2">
                  <c:v>27.6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15.8</c:v>
                </c:pt>
                <c:pt idx="1">
                  <c:v>19.399999999999999</c:v>
                </c:pt>
                <c:pt idx="2">
                  <c:v>13.8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19.8</c:v>
                </c:pt>
                <c:pt idx="1">
                  <c:v>14.4</c:v>
                </c:pt>
                <c:pt idx="2">
                  <c:v>19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13.6</c:v>
                </c:pt>
                <c:pt idx="1">
                  <c:v>16.100000000000001</c:v>
                </c:pt>
                <c:pt idx="2">
                  <c:v>16.8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4.4000000000000004</c:v>
                </c:pt>
                <c:pt idx="1">
                  <c:v>5.3</c:v>
                </c:pt>
                <c:pt idx="2">
                  <c:v>3.9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18.2</c:v>
                </c:pt>
                <c:pt idx="1">
                  <c:v>7.5</c:v>
                </c:pt>
                <c:pt idx="2">
                  <c:v>4.5999999999999996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169784832"/>
        <c:axId val="169871232"/>
      </c:barChart>
      <c:catAx>
        <c:axId val="169784832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9871232"/>
        <c:crosses val="autoZero"/>
        <c:auto val="1"/>
        <c:lblAlgn val="ctr"/>
        <c:lblOffset val="100"/>
        <c:tickLblSkip val="1"/>
        <c:noMultiLvlLbl val="0"/>
      </c:catAx>
      <c:valAx>
        <c:axId val="16987123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69784832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16.3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30.3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16.100000000000001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13.8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71825024"/>
        <c:axId val="171850752"/>
      </c:barChart>
      <c:catAx>
        <c:axId val="171825024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71850752"/>
        <c:crosses val="autoZero"/>
        <c:auto val="1"/>
        <c:lblAlgn val="ctr"/>
        <c:lblOffset val="100"/>
        <c:noMultiLvlLbl val="0"/>
      </c:catAx>
      <c:valAx>
        <c:axId val="17185075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718250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10.199999999999999</c:v>
                </c:pt>
                <c:pt idx="1">
                  <c:v>13.4</c:v>
                </c:pt>
                <c:pt idx="2">
                  <c:v>18.100000000000001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17.3</c:v>
                </c:pt>
                <c:pt idx="1">
                  <c:v>24.1</c:v>
                </c:pt>
                <c:pt idx="2">
                  <c:v>26.5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15.8</c:v>
                </c:pt>
                <c:pt idx="1">
                  <c:v>19</c:v>
                </c:pt>
                <c:pt idx="2">
                  <c:v>15.5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19.8</c:v>
                </c:pt>
                <c:pt idx="1">
                  <c:v>14</c:v>
                </c:pt>
                <c:pt idx="2">
                  <c:v>13.6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13.6</c:v>
                </c:pt>
                <c:pt idx="1">
                  <c:v>16.399999999999999</c:v>
                </c:pt>
                <c:pt idx="2">
                  <c:v>14.8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4.4000000000000004</c:v>
                </c:pt>
                <c:pt idx="1">
                  <c:v>5.2</c:v>
                </c:pt>
                <c:pt idx="2">
                  <c:v>4.7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18.2</c:v>
                </c:pt>
                <c:pt idx="1">
                  <c:v>7.5</c:v>
                </c:pt>
                <c:pt idx="2">
                  <c:v>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175231360"/>
        <c:axId val="143422592"/>
      </c:barChart>
      <c:catAx>
        <c:axId val="175231360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3422592"/>
        <c:crosses val="autoZero"/>
        <c:auto val="1"/>
        <c:lblAlgn val="ctr"/>
        <c:lblOffset val="100"/>
        <c:tickLblSkip val="1"/>
        <c:noMultiLvlLbl val="0"/>
      </c:catAx>
      <c:valAx>
        <c:axId val="14342259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75231360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32.1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19.899999999999999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14.9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7.3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58018944"/>
        <c:axId val="158788992"/>
      </c:barChart>
      <c:catAx>
        <c:axId val="158018944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58788992"/>
        <c:crosses val="autoZero"/>
        <c:auto val="1"/>
        <c:lblAlgn val="ctr"/>
        <c:lblOffset val="100"/>
        <c:noMultiLvlLbl val="0"/>
      </c:catAx>
      <c:valAx>
        <c:axId val="15878899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580189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0B870-994E-4EAC-8D54-D312138F5B31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23CBE-98B2-4736-9E15-88AFB02F5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440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43BEE3F4-8B34-4FE6-90F1-B839826D875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43BEE3F4-8B34-4FE6-90F1-B839826D875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3BEE3F4-8B34-4FE6-90F1-B839826D875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BEE3F4-8B34-4FE6-90F1-B839826D875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43BEE3F4-8B34-4FE6-90F1-B839826D87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5981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3742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9868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7407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30.06.2015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pic>
        <p:nvPicPr>
          <p:cNvPr id="1026" name="Picture 2" descr="W:\COMPANY\TNS_branding\Логотипы\NEW Precision Growth logos\TNS_logohe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096" y="378396"/>
            <a:ext cx="792000" cy="79200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en-AU" sz="750" b="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43BEE3F4-8B34-4FE6-90F1-B839826D8753}" type="slidenum">
              <a:rPr lang="ru-RU" smtClean="0"/>
              <a:t>‹#›</a:t>
            </a:fld>
            <a:endParaRPr lang="ru-RU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3" r:id="rId22"/>
    <p:sldLayoutId id="2147483714" r:id="rId23"/>
    <p:sldLayoutId id="2147483715" r:id="rId24"/>
    <p:sldLayoutId id="2147483716" r:id="rId2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25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3072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460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/>
              </a:rPr>
              <a:t>2015</a:t>
            </a:r>
            <a:endParaRPr lang="en-AU" sz="750" b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Аудитория </a:t>
            </a:r>
            <a:r>
              <a:rPr lang="en-US" smtClean="0">
                <a:latin typeface="Arial"/>
              </a:rPr>
              <a:t>Drive.ru</a:t>
            </a:r>
            <a:br>
              <a:rPr lang="en-US" smtClean="0">
                <a:latin typeface="Arial"/>
              </a:rPr>
            </a:br>
            <a:r>
              <a:rPr lang="ru-RU" smtClean="0">
                <a:latin typeface="Arial"/>
              </a:rPr>
              <a:t>Май 2015</a:t>
            </a:r>
            <a:br>
              <a:rPr lang="ru-RU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826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529760378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Май 2015,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57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384887405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Май 2015,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059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39167791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896600831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Май 2015,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Index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619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697116951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515606583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Май 2015,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Internet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557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2836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1800" dirty="0" smtClean="0"/>
              <a:t>Аудитория </a:t>
            </a:r>
            <a:r>
              <a:rPr lang="en-US" sz="1800" dirty="0" smtClean="0">
                <a:latin typeface="Arial"/>
              </a:rPr>
              <a:t>Drive.ru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Май 2015, </a:t>
            </a:r>
            <a:r>
              <a:rPr lang="en-US" sz="1800" dirty="0" smtClean="0"/>
              <a:t>1</a:t>
            </a:r>
            <a:r>
              <a:rPr lang="ru-RU" sz="1800" dirty="0" smtClean="0"/>
              <a:t>2</a:t>
            </a:r>
            <a:r>
              <a:rPr lang="en-US" sz="1800" dirty="0" smtClean="0"/>
              <a:t>-</a:t>
            </a:r>
            <a:r>
              <a:rPr lang="ru-RU" sz="1800" dirty="0" smtClean="0"/>
              <a:t>6</a:t>
            </a:r>
            <a:r>
              <a:rPr lang="en-US" sz="1800" dirty="0" smtClean="0"/>
              <a:t>4</a:t>
            </a:r>
            <a:r>
              <a:rPr lang="ru-RU" sz="1800" dirty="0" smtClean="0"/>
              <a:t> лет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8" name="Table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359353929"/>
              </p:ext>
            </p:extLst>
          </p:nvPr>
        </p:nvGraphicFramePr>
        <p:xfrm>
          <a:off x="285750" y="1026447"/>
          <a:ext cx="4591143" cy="4821868"/>
        </p:xfrm>
        <a:graphic>
          <a:graphicData uri="http://schemas.openxmlformats.org/drawingml/2006/table">
            <a:tbl>
              <a:tblPr/>
              <a:tblGrid>
                <a:gridCol w="1362654"/>
                <a:gridCol w="1390005"/>
                <a:gridCol w="919242"/>
                <a:gridCol w="919242"/>
              </a:tblGrid>
              <a:tr h="404903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dirty="0" smtClean="0">
                          <a:latin typeface="+mn-lt"/>
                        </a:rPr>
                        <a:t>Drive.ru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35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100+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702.1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501.7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0.7%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0.9%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24.1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18.0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279.4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195.4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0.3%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0.4%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14.2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76.2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56.6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7.2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736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Динамика аудитории </a:t>
            </a:r>
            <a:r>
              <a:rPr lang="en-US" smtClean="0">
                <a:latin typeface="Arial"/>
              </a:rPr>
              <a:t>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878364856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/>
                <a:gridCol w="1131888"/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702
 тыс.чел.</a:t>
                      </a:r>
                      <a:endParaRPr lang="ru-RU" sz="1400" b="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279
 тыс.чел.</a:t>
                      </a:r>
                      <a:endParaRPr lang="ru-RU" sz="1400" b="0" dirty="0" smtClean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76
 тыс.чел.</a:t>
                      </a:r>
                      <a:endParaRPr lang="ru-RU" sz="1400" b="0" dirty="0" smtClean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83439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186699294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977203164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Май 2015,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799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619591453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714275458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Май 2015, % от </a:t>
            </a:r>
            <a:r>
              <a:rPr lang="en-US" smtClean="0">
                <a:latin typeface="Arial"/>
              </a:rPr>
              <a:t>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061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757566591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657739973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Май 2015,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552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803432346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829522092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Май 2015, % от </a:t>
            </a:r>
            <a:r>
              <a:rPr lang="en-US" smtClean="0">
                <a:latin typeface="Arial"/>
              </a:rPr>
              <a:t>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661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2327050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830060641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Май 2015,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220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20660826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59346375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Май 2015, % от </a:t>
            </a:r>
            <a:r>
              <a:rPr lang="en-US" smtClean="0">
                <a:latin typeface="Arial"/>
              </a:rPr>
              <a:t>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23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 2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 2</Template>
  <TotalTime>8</TotalTime>
  <Words>770</Words>
  <Application>Microsoft Office PowerPoint</Application>
  <PresentationFormat>Экран (4:3)</PresentationFormat>
  <Paragraphs>387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WebIndex_Theme 2</vt:lpstr>
      <vt:lpstr>Grey Box Masters</vt:lpstr>
      <vt:lpstr>NO Grey Box Masters</vt:lpstr>
      <vt:lpstr>GRID LAYOUT</vt:lpstr>
      <vt:lpstr>1_3. TNS 4x3 Monitor Template</vt:lpstr>
      <vt:lpstr>Аудитория Drive.ru Май 2015 </vt:lpstr>
      <vt:lpstr>Аудитория Drive.ru  Май 2015, 12-64 лет</vt:lpstr>
      <vt:lpstr>Динамика аудитории Drive.ru </vt:lpstr>
      <vt:lpstr>Структура аудитории Drive.ru, в %. Пол / Возраст</vt:lpstr>
      <vt:lpstr>Структура аудитории Drive.ru, в %. Пол / Возраст</vt:lpstr>
      <vt:lpstr>Структура аудитории Drive.ru, в %. Род занятий</vt:lpstr>
      <vt:lpstr>Структура аудитории Drive.ru, в %. Род занятий</vt:lpstr>
      <vt:lpstr>Структура аудитории Drive.ru, в %. Уровень дохода семьи</vt:lpstr>
      <vt:lpstr>Структура аудитории Drive.ru, в %. Уровень дохода семьи</vt:lpstr>
      <vt:lpstr>Структура аудитории Drive.ru, в %. Пол / Возраст</vt:lpstr>
      <vt:lpstr>Структура аудитории Drive.ru, в %. Род занятий</vt:lpstr>
      <vt:lpstr>Структура и профиль аудитории Drive.ru </vt:lpstr>
      <vt:lpstr>Структура и профиль аудитории Drive.ru </vt:lpstr>
      <vt:lpstr>Определения и комментарии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Drive.ru Май 2015 </dc:title>
  <dc:creator>Наталья Шавлова</dc:creator>
  <cp:lastModifiedBy>Наталья Шавлова</cp:lastModifiedBy>
  <cp:revision>3</cp:revision>
  <dcterms:created xsi:type="dcterms:W3CDTF">2015-06-30T14:35:26Z</dcterms:created>
  <dcterms:modified xsi:type="dcterms:W3CDTF">2015-06-30T15:01:46Z</dcterms:modified>
</cp:coreProperties>
</file>