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89952"/>
        <c:axId val="76617216"/>
      </c:lineChart>
      <c:dateAx>
        <c:axId val="7338995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617216"/>
        <c:crosses val="autoZero"/>
        <c:auto val="1"/>
        <c:lblOffset val="100"/>
        <c:baseTimeUnit val="months"/>
        <c:majorUnit val="1"/>
        <c:majorTimeUnit val="months"/>
      </c:dateAx>
      <c:valAx>
        <c:axId val="766172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38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25.3</c:v>
                </c:pt>
                <c:pt idx="1">
                  <c:v>30.2</c:v>
                </c:pt>
                <c:pt idx="2">
                  <c:v>37.4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46.5</c:v>
                </c:pt>
                <c:pt idx="1">
                  <c:v>49.2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17.7</c:v>
                </c:pt>
                <c:pt idx="1">
                  <c:v>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0361088"/>
        <c:axId val="180448256"/>
      </c:barChart>
      <c:catAx>
        <c:axId val="18036108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448256"/>
        <c:crosses val="autoZero"/>
        <c:auto val="1"/>
        <c:lblAlgn val="ctr"/>
        <c:lblOffset val="100"/>
        <c:tickLblSkip val="1"/>
        <c:noMultiLvlLbl val="0"/>
      </c:catAx>
      <c:valAx>
        <c:axId val="180448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3610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4179328"/>
        <c:axId val="184379648"/>
      </c:barChart>
      <c:catAx>
        <c:axId val="1841793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4379648"/>
        <c:crosses val="autoZero"/>
        <c:auto val="1"/>
        <c:lblAlgn val="ctr"/>
        <c:lblOffset val="100"/>
        <c:noMultiLvlLbl val="0"/>
      </c:catAx>
      <c:valAx>
        <c:axId val="184379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4179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25.3</c:v>
                </c:pt>
                <c:pt idx="1">
                  <c:v>31.1</c:v>
                </c:pt>
                <c:pt idx="2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46.5</c:v>
                </c:pt>
                <c:pt idx="1">
                  <c:v>48.1</c:v>
                </c:pt>
                <c:pt idx="2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17.7</c:v>
                </c:pt>
                <c:pt idx="1">
                  <c:v>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90301312"/>
        <c:axId val="190653184"/>
      </c:barChart>
      <c:catAx>
        <c:axId val="19030131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0653184"/>
        <c:crosses val="autoZero"/>
        <c:auto val="1"/>
        <c:lblAlgn val="ctr"/>
        <c:lblOffset val="100"/>
        <c:tickLblSkip val="1"/>
        <c:noMultiLvlLbl val="0"/>
      </c:catAx>
      <c:valAx>
        <c:axId val="1906531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030131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1240832"/>
        <c:axId val="191248640"/>
      </c:barChart>
      <c:catAx>
        <c:axId val="1912408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1248640"/>
        <c:crosses val="autoZero"/>
        <c:auto val="1"/>
        <c:lblAlgn val="ctr"/>
        <c:lblOffset val="100"/>
        <c:noMultiLvlLbl val="0"/>
      </c:catAx>
      <c:valAx>
        <c:axId val="191248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1240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</c:v>
                </c:pt>
                <c:pt idx="1">
                  <c:v>1</c:v>
                </c:pt>
                <c:pt idx="2">
                  <c:v>4.7</c:v>
                </c:pt>
                <c:pt idx="3">
                  <c:v>0.8</c:v>
                </c:pt>
                <c:pt idx="4">
                  <c:v>10.9</c:v>
                </c:pt>
                <c:pt idx="5">
                  <c:v>16.899999999999999</c:v>
                </c:pt>
                <c:pt idx="6">
                  <c:v>39.799999999999997</c:v>
                </c:pt>
                <c:pt idx="7">
                  <c:v>21.8</c:v>
                </c:pt>
                <c:pt idx="8">
                  <c:v>5.9</c:v>
                </c:pt>
                <c:pt idx="9">
                  <c:v>1.9</c:v>
                </c:pt>
                <c:pt idx="10">
                  <c:v>7.2</c:v>
                </c:pt>
                <c:pt idx="11">
                  <c:v>1.8</c:v>
                </c:pt>
                <c:pt idx="12">
                  <c:v>8.6</c:v>
                </c:pt>
                <c:pt idx="13">
                  <c:v>16.600000000000001</c:v>
                </c:pt>
                <c:pt idx="14">
                  <c:v>35.4</c:v>
                </c:pt>
                <c:pt idx="15">
                  <c:v>22.6</c:v>
                </c:pt>
                <c:pt idx="16">
                  <c:v>7.2</c:v>
                </c:pt>
                <c:pt idx="17">
                  <c:v>3.5</c:v>
                </c:pt>
                <c:pt idx="18">
                  <c:v>7.1</c:v>
                </c:pt>
                <c:pt idx="19">
                  <c:v>2.7</c:v>
                </c:pt>
                <c:pt idx="20">
                  <c:v>8.6999999999999993</c:v>
                </c:pt>
                <c:pt idx="21">
                  <c:v>20.399999999999999</c:v>
                </c:pt>
                <c:pt idx="22">
                  <c:v>29</c:v>
                </c:pt>
                <c:pt idx="23">
                  <c:v>21.4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5204096"/>
        <c:axId val="205330688"/>
      </c:bubbleChart>
      <c:valAx>
        <c:axId val="2052040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5330688"/>
        <c:crosses val="autoZero"/>
        <c:crossBetween val="midCat"/>
      </c:valAx>
      <c:valAx>
        <c:axId val="20533068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52040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16.600000000000001</c:v>
                </c:pt>
                <c:pt idx="3" formatCode="0.0">
                  <c:v>8.4</c:v>
                </c:pt>
                <c:pt idx="4" formatCode="0.0">
                  <c:v>11.3</c:v>
                </c:pt>
                <c:pt idx="5" formatCode="0.0">
                  <c:v>34.700000000000003</c:v>
                </c:pt>
                <c:pt idx="6" formatCode="0.0">
                  <c:v>20.5</c:v>
                </c:pt>
                <c:pt idx="9" formatCode="0.0">
                  <c:v>17.399999999999999</c:v>
                </c:pt>
                <c:pt idx="10" formatCode="0.0">
                  <c:v>9.6</c:v>
                </c:pt>
                <c:pt idx="11" formatCode="0.0">
                  <c:v>13.3</c:v>
                </c:pt>
                <c:pt idx="12" formatCode="0.0">
                  <c:v>31.8</c:v>
                </c:pt>
                <c:pt idx="13" formatCode="0.0">
                  <c:v>20</c:v>
                </c:pt>
                <c:pt idx="16" formatCode="0.0">
                  <c:v>16.5</c:v>
                </c:pt>
                <c:pt idx="17" formatCode="0.0">
                  <c:v>8.5</c:v>
                </c:pt>
                <c:pt idx="18" formatCode="0.0">
                  <c:v>15.4</c:v>
                </c:pt>
                <c:pt idx="19" formatCode="0.0">
                  <c:v>34.9</c:v>
                </c:pt>
                <c:pt idx="20" formatCode="0.0">
                  <c:v>19.100000000000001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3154816"/>
        <c:axId val="213623936"/>
      </c:bubbleChart>
      <c:valAx>
        <c:axId val="2131548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13623936"/>
        <c:crosses val="autoZero"/>
        <c:crossBetween val="midCat"/>
      </c:valAx>
      <c:valAx>
        <c:axId val="21362393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131548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139.4</c:v>
                </c:pt>
                <c:pt idx="1">
                  <c:v>189.2</c:v>
                </c:pt>
                <c:pt idx="2">
                  <c:v>132.9</c:v>
                </c:pt>
                <c:pt idx="3">
                  <c:v>56.6</c:v>
                </c:pt>
                <c:pt idx="4">
                  <c:v>17.600000000000001</c:v>
                </c:pt>
                <c:pt idx="5">
                  <c:v>46.5</c:v>
                </c:pt>
                <c:pt idx="6">
                  <c:v>22.7</c:v>
                </c:pt>
                <c:pt idx="7">
                  <c:v>47</c:v>
                </c:pt>
                <c:pt idx="9">
                  <c:v>124.8</c:v>
                </c:pt>
                <c:pt idx="10">
                  <c:v>227.3</c:v>
                </c:pt>
                <c:pt idx="11">
                  <c:v>100.1</c:v>
                </c:pt>
                <c:pt idx="12">
                  <c:v>55.7</c:v>
                </c:pt>
                <c:pt idx="13">
                  <c:v>107.5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5701376"/>
        <c:axId val="215806720"/>
      </c:barChart>
      <c:catAx>
        <c:axId val="21570137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5806720"/>
        <c:crosses val="autoZero"/>
        <c:auto val="1"/>
        <c:lblAlgn val="ctr"/>
        <c:lblOffset val="100"/>
        <c:noMultiLvlLbl val="0"/>
      </c:catAx>
      <c:valAx>
        <c:axId val="2158067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1570137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211</c:v>
                </c:pt>
                <c:pt idx="1">
                  <c:v>252</c:v>
                </c:pt>
                <c:pt idx="2">
                  <c:v>217</c:v>
                </c:pt>
                <c:pt idx="3">
                  <c:v>51</c:v>
                </c:pt>
                <c:pt idx="4">
                  <c:v>28</c:v>
                </c:pt>
                <c:pt idx="5">
                  <c:v>62</c:v>
                </c:pt>
                <c:pt idx="6">
                  <c:v>35</c:v>
                </c:pt>
                <c:pt idx="7">
                  <c:v>34</c:v>
                </c:pt>
                <c:pt idx="9">
                  <c:v>189</c:v>
                </c:pt>
                <c:pt idx="10">
                  <c:v>203</c:v>
                </c:pt>
                <c:pt idx="11">
                  <c:v>98</c:v>
                </c:pt>
                <c:pt idx="12">
                  <c:v>43</c:v>
                </c:pt>
                <c:pt idx="13">
                  <c:v>122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16040576"/>
        <c:axId val="216042496"/>
      </c:barChart>
      <c:catAx>
        <c:axId val="21604057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16042496"/>
        <c:crossesAt val="100"/>
        <c:auto val="1"/>
        <c:lblAlgn val="ctr"/>
        <c:lblOffset val="100"/>
        <c:noMultiLvlLbl val="0"/>
      </c:catAx>
      <c:valAx>
        <c:axId val="2160424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160405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139.4</c:v>
                </c:pt>
                <c:pt idx="1">
                  <c:v>189.2</c:v>
                </c:pt>
                <c:pt idx="2">
                  <c:v>132.9</c:v>
                </c:pt>
                <c:pt idx="3">
                  <c:v>56.6</c:v>
                </c:pt>
                <c:pt idx="4">
                  <c:v>17.600000000000001</c:v>
                </c:pt>
                <c:pt idx="5">
                  <c:v>46.5</c:v>
                </c:pt>
                <c:pt idx="6">
                  <c:v>22.7</c:v>
                </c:pt>
                <c:pt idx="7">
                  <c:v>47</c:v>
                </c:pt>
                <c:pt idx="9">
                  <c:v>124.8</c:v>
                </c:pt>
                <c:pt idx="10">
                  <c:v>227.3</c:v>
                </c:pt>
                <c:pt idx="11">
                  <c:v>100.1</c:v>
                </c:pt>
                <c:pt idx="12">
                  <c:v>55.7</c:v>
                </c:pt>
                <c:pt idx="13">
                  <c:v>107.5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6571904"/>
        <c:axId val="216573824"/>
      </c:barChart>
      <c:catAx>
        <c:axId val="2165719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6573824"/>
        <c:crosses val="autoZero"/>
        <c:auto val="1"/>
        <c:lblAlgn val="ctr"/>
        <c:lblOffset val="100"/>
        <c:noMultiLvlLbl val="0"/>
      </c:catAx>
      <c:valAx>
        <c:axId val="21657382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16571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167</c:v>
                </c:pt>
                <c:pt idx="1">
                  <c:v>208</c:v>
                </c:pt>
                <c:pt idx="2">
                  <c:v>199</c:v>
                </c:pt>
                <c:pt idx="3">
                  <c:v>78</c:v>
                </c:pt>
                <c:pt idx="4">
                  <c:v>23</c:v>
                </c:pt>
                <c:pt idx="5">
                  <c:v>52</c:v>
                </c:pt>
                <c:pt idx="6">
                  <c:v>30</c:v>
                </c:pt>
                <c:pt idx="7">
                  <c:v>49</c:v>
                </c:pt>
                <c:pt idx="9">
                  <c:v>140</c:v>
                </c:pt>
                <c:pt idx="10">
                  <c:v>152</c:v>
                </c:pt>
                <c:pt idx="11">
                  <c:v>79</c:v>
                </c:pt>
                <c:pt idx="12">
                  <c:v>59</c:v>
                </c:pt>
                <c:pt idx="13">
                  <c:v>103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17216896"/>
        <c:axId val="217218432"/>
      </c:barChart>
      <c:catAx>
        <c:axId val="21721689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17218432"/>
        <c:crossesAt val="100"/>
        <c:auto val="1"/>
        <c:lblAlgn val="ctr"/>
        <c:lblOffset val="100"/>
        <c:noMultiLvlLbl val="0"/>
      </c:catAx>
      <c:valAx>
        <c:axId val="21721843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172168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12.8</c:v>
                </c:pt>
                <c:pt idx="2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13.9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20.399999999999999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11.2</c:v>
                </c:pt>
                <c:pt idx="2">
                  <c:v>8.6999999999999993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11.9</c:v>
                </c:pt>
                <c:pt idx="2">
                  <c:v>2.7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13.8</c:v>
                </c:pt>
                <c:pt idx="2">
                  <c:v>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11.5</c:v>
                </c:pt>
                <c:pt idx="2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14.7</c:v>
                </c:pt>
                <c:pt idx="2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79624448"/>
        <c:axId val="80610432"/>
      </c:barChart>
      <c:catAx>
        <c:axId val="7962444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610432"/>
        <c:crosses val="autoZero"/>
        <c:auto val="1"/>
        <c:lblAlgn val="ctr"/>
        <c:lblOffset val="100"/>
        <c:tickLblSkip val="1"/>
        <c:noMultiLvlLbl val="0"/>
      </c:catAx>
      <c:valAx>
        <c:axId val="806104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962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8404224"/>
        <c:axId val="138420224"/>
      </c:barChart>
      <c:catAx>
        <c:axId val="1384042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8420224"/>
        <c:crosses val="autoZero"/>
        <c:auto val="1"/>
        <c:lblAlgn val="ctr"/>
        <c:lblOffset val="100"/>
        <c:noMultiLvlLbl val="0"/>
      </c:catAx>
      <c:valAx>
        <c:axId val="138420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8404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13.6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14</c:v>
                </c:pt>
                <c:pt idx="2">
                  <c:v>39.799999999999997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16.899999999999999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11.2</c:v>
                </c:pt>
                <c:pt idx="2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11.3</c:v>
                </c:pt>
                <c:pt idx="2">
                  <c:v>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13.5</c:v>
                </c:pt>
                <c:pt idx="2">
                  <c:v>4.7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14.9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0319744"/>
        <c:axId val="140321920"/>
      </c:barChart>
      <c:catAx>
        <c:axId val="14031974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321920"/>
        <c:crosses val="autoZero"/>
        <c:auto val="1"/>
        <c:lblAlgn val="ctr"/>
        <c:lblOffset val="100"/>
        <c:tickLblSkip val="1"/>
        <c:noMultiLvlLbl val="0"/>
      </c:catAx>
      <c:valAx>
        <c:axId val="140321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031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1151616"/>
        <c:axId val="141195520"/>
      </c:barChart>
      <c:catAx>
        <c:axId val="14115161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1195520"/>
        <c:crosses val="autoZero"/>
        <c:auto val="1"/>
        <c:lblAlgn val="ctr"/>
        <c:lblOffset val="100"/>
        <c:noMultiLvlLbl val="0"/>
      </c:catAx>
      <c:valAx>
        <c:axId val="141195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115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13.7</c:v>
                </c:pt>
                <c:pt idx="2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17.2</c:v>
                </c:pt>
                <c:pt idx="1">
                  <c:v>23</c:v>
                </c:pt>
                <c:pt idx="2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15.7</c:v>
                </c:pt>
                <c:pt idx="1">
                  <c:v>19.399999999999999</c:v>
                </c:pt>
                <c:pt idx="2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14.5</c:v>
                </c:pt>
                <c:pt idx="2">
                  <c:v>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</c:v>
                </c:pt>
                <c:pt idx="2">
                  <c:v>16.5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0594688"/>
        <c:axId val="150650880"/>
      </c:barChart>
      <c:catAx>
        <c:axId val="15059468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650880"/>
        <c:crosses val="autoZero"/>
        <c:auto val="1"/>
        <c:lblAlgn val="ctr"/>
        <c:lblOffset val="100"/>
        <c:tickLblSkip val="1"/>
        <c:noMultiLvlLbl val="0"/>
      </c:catAx>
      <c:valAx>
        <c:axId val="1506508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05946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4365824"/>
        <c:axId val="164367360"/>
      </c:barChart>
      <c:catAx>
        <c:axId val="1643658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4367360"/>
        <c:crosses val="autoZero"/>
        <c:auto val="1"/>
        <c:lblAlgn val="ctr"/>
        <c:lblOffset val="100"/>
        <c:noMultiLvlLbl val="0"/>
      </c:catAx>
      <c:valAx>
        <c:axId val="164367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4365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13.7</c:v>
                </c:pt>
                <c:pt idx="2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17.2</c:v>
                </c:pt>
                <c:pt idx="1">
                  <c:v>23.6</c:v>
                </c:pt>
                <c:pt idx="2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15.7</c:v>
                </c:pt>
                <c:pt idx="1">
                  <c:v>18.899999999999999</c:v>
                </c:pt>
                <c:pt idx="2">
                  <c:v>11.3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14.2</c:v>
                </c:pt>
                <c:pt idx="2">
                  <c:v>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16.3</c:v>
                </c:pt>
                <c:pt idx="2">
                  <c:v>16.600000000000001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7711488"/>
        <c:axId val="167874560"/>
      </c:barChart>
      <c:catAx>
        <c:axId val="16771148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874560"/>
        <c:crosses val="autoZero"/>
        <c:auto val="1"/>
        <c:lblAlgn val="ctr"/>
        <c:lblOffset val="100"/>
        <c:tickLblSkip val="1"/>
        <c:noMultiLvlLbl val="0"/>
      </c:catAx>
      <c:valAx>
        <c:axId val="1678745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77114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8309760"/>
        <c:axId val="179144192"/>
      </c:barChart>
      <c:catAx>
        <c:axId val="1783097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9144192"/>
        <c:crosses val="autoZero"/>
        <c:auto val="1"/>
        <c:lblAlgn val="ctr"/>
        <c:lblOffset val="100"/>
        <c:noMultiLvlLbl val="0"/>
      </c:catAx>
      <c:valAx>
        <c:axId val="179144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830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C6FA-0FBC-461E-92CB-CB3F53B2F7C0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8D765-FBE1-46C0-9EB0-9568949C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609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409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18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996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E5AE8C43-A47E-471E-A3C0-D7B6E0631F7B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Март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8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6476292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9412722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648700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2281646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0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858228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8654286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9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75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Март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79081783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651.8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558.9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203.8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81.4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7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09974423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652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250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81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44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7693030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1623489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2705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4042412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9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9028577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4871400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027491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0012017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856419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777836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841207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9885433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5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</TotalTime>
  <Words>763</Words>
  <Application>Microsoft Office PowerPoint</Application>
  <PresentationFormat>Экран (4:3)</PresentationFormat>
  <Paragraphs>380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Март 2015 </vt:lpstr>
      <vt:lpstr>Аудитория Drive.ru  Март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Март 2015 </dc:title>
  <dc:creator>Наталья Шавлова</dc:creator>
  <cp:lastModifiedBy>Наталья Шавлова</cp:lastModifiedBy>
  <cp:revision>3</cp:revision>
  <dcterms:created xsi:type="dcterms:W3CDTF">2015-04-21T10:03:14Z</dcterms:created>
  <dcterms:modified xsi:type="dcterms:W3CDTF">2015-04-21T10:37:46Z</dcterms:modified>
</cp:coreProperties>
</file>