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</c:numCache>
            </c:numRef>
          </c:cat>
          <c:val>
            <c:numRef>
              <c:f>Лист1!$B$2:$B$49</c:f>
              <c:numCache>
                <c:formatCode>General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</c:numCache>
            </c:numRef>
          </c:cat>
          <c:val>
            <c:numRef>
              <c:f>Лист1!$C$2:$C$49</c:f>
              <c:numCache>
                <c:formatCode>General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</c:numCache>
            </c:numRef>
          </c:cat>
          <c:val>
            <c:numRef>
              <c:f>Лист1!$D$2:$D$49</c:f>
              <c:numCache>
                <c:formatCode>General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026880"/>
        <c:axId val="448042112"/>
      </c:lineChart>
      <c:dateAx>
        <c:axId val="448026880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8042112"/>
        <c:crosses val="autoZero"/>
        <c:auto val="1"/>
        <c:lblOffset val="100"/>
        <c:baseTimeUnit val="months"/>
        <c:majorUnit val="1"/>
        <c:majorTimeUnit val="months"/>
      </c:dateAx>
      <c:valAx>
        <c:axId val="44804211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802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28.3</c:v>
                </c:pt>
                <c:pt idx="1">
                  <c:v>34.799999999999997</c:v>
                </c:pt>
                <c:pt idx="2">
                  <c:v>46.5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44.9</c:v>
                </c:pt>
                <c:pt idx="1">
                  <c:v>47.3</c:v>
                </c:pt>
                <c:pt idx="2">
                  <c:v>38.200000000000003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</c:v>
                </c:pt>
                <c:pt idx="1">
                  <c:v>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542015872"/>
        <c:axId val="542017408"/>
      </c:barChart>
      <c:catAx>
        <c:axId val="542015872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2017408"/>
        <c:crosses val="autoZero"/>
        <c:auto val="1"/>
        <c:lblAlgn val="ctr"/>
        <c:lblOffset val="100"/>
        <c:tickLblSkip val="1"/>
        <c:noMultiLvlLbl val="0"/>
      </c:catAx>
      <c:valAx>
        <c:axId val="54201740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4201587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42045696"/>
        <c:axId val="542047232"/>
      </c:barChart>
      <c:catAx>
        <c:axId val="54204569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42047232"/>
        <c:crosses val="autoZero"/>
        <c:auto val="1"/>
        <c:lblAlgn val="ctr"/>
        <c:lblOffset val="100"/>
        <c:noMultiLvlLbl val="0"/>
      </c:catAx>
      <c:valAx>
        <c:axId val="5420472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42045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28.3</c:v>
                </c:pt>
                <c:pt idx="1">
                  <c:v>35.1</c:v>
                </c:pt>
                <c:pt idx="2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44.9</c:v>
                </c:pt>
                <c:pt idx="1">
                  <c:v>46.7</c:v>
                </c:pt>
                <c:pt idx="2">
                  <c:v>45.5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</c:v>
                </c:pt>
                <c:pt idx="1">
                  <c:v>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542092288"/>
        <c:axId val="542130944"/>
      </c:barChart>
      <c:catAx>
        <c:axId val="542092288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2130944"/>
        <c:crosses val="autoZero"/>
        <c:auto val="1"/>
        <c:lblAlgn val="ctr"/>
        <c:lblOffset val="100"/>
        <c:tickLblSkip val="1"/>
        <c:noMultiLvlLbl val="0"/>
      </c:catAx>
      <c:valAx>
        <c:axId val="54213094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4209228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38.799999999999997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51752064"/>
        <c:axId val="551753600"/>
      </c:barChart>
      <c:catAx>
        <c:axId val="55175206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51753600"/>
        <c:crosses val="autoZero"/>
        <c:auto val="1"/>
        <c:lblAlgn val="ctr"/>
        <c:lblOffset val="100"/>
        <c:noMultiLvlLbl val="0"/>
      </c:catAx>
      <c:valAx>
        <c:axId val="5517536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51752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General</c:formatCode>
                <c:ptCount val="24"/>
                <c:pt idx="1">
                  <c:v>3.7</c:v>
                </c:pt>
                <c:pt idx="2">
                  <c:v>3.6</c:v>
                </c:pt>
                <c:pt idx="3">
                  <c:v>2.2999999999999998</c:v>
                </c:pt>
                <c:pt idx="4">
                  <c:v>9.6999999999999993</c:v>
                </c:pt>
                <c:pt idx="5">
                  <c:v>11.5</c:v>
                </c:pt>
                <c:pt idx="6">
                  <c:v>36.5</c:v>
                </c:pt>
                <c:pt idx="7">
                  <c:v>32.1</c:v>
                </c:pt>
                <c:pt idx="9">
                  <c:v>4.9000000000000004</c:v>
                </c:pt>
                <c:pt idx="10">
                  <c:v>7</c:v>
                </c:pt>
                <c:pt idx="11">
                  <c:v>3.2</c:v>
                </c:pt>
                <c:pt idx="12">
                  <c:v>8.5</c:v>
                </c:pt>
                <c:pt idx="13">
                  <c:v>12.3</c:v>
                </c:pt>
                <c:pt idx="14">
                  <c:v>32.700000000000003</c:v>
                </c:pt>
                <c:pt idx="15">
                  <c:v>31</c:v>
                </c:pt>
                <c:pt idx="17">
                  <c:v>4.7</c:v>
                </c:pt>
                <c:pt idx="18">
                  <c:v>8.5</c:v>
                </c:pt>
                <c:pt idx="19">
                  <c:v>6.9</c:v>
                </c:pt>
                <c:pt idx="20">
                  <c:v>9.5</c:v>
                </c:pt>
                <c:pt idx="21">
                  <c:v>14.3</c:v>
                </c:pt>
                <c:pt idx="22">
                  <c:v>27.8</c:v>
                </c:pt>
                <c:pt idx="23">
                  <c:v>26.6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52137088"/>
        <c:axId val="552138624"/>
      </c:bubbleChart>
      <c:valAx>
        <c:axId val="55213708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552138624"/>
        <c:crosses val="autoZero"/>
        <c:crossBetween val="midCat"/>
      </c:valAx>
      <c:valAx>
        <c:axId val="552138624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55213708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1">
                  <c:v>1.9</c:v>
                </c:pt>
                <c:pt idx="2">
                  <c:v>20.7</c:v>
                </c:pt>
                <c:pt idx="3">
                  <c:v>11</c:v>
                </c:pt>
                <c:pt idx="4">
                  <c:v>11.7</c:v>
                </c:pt>
                <c:pt idx="5">
                  <c:v>32.4</c:v>
                </c:pt>
                <c:pt idx="6">
                  <c:v>17.600000000000001</c:v>
                </c:pt>
                <c:pt idx="8">
                  <c:v>4</c:v>
                </c:pt>
                <c:pt idx="9">
                  <c:v>18.399999999999999</c:v>
                </c:pt>
                <c:pt idx="10">
                  <c:v>13.5</c:v>
                </c:pt>
                <c:pt idx="11">
                  <c:v>12.1</c:v>
                </c:pt>
                <c:pt idx="12">
                  <c:v>31.3</c:v>
                </c:pt>
                <c:pt idx="13">
                  <c:v>17.899999999999999</c:v>
                </c:pt>
                <c:pt idx="15">
                  <c:v>4.4000000000000004</c:v>
                </c:pt>
                <c:pt idx="16">
                  <c:v>21.3</c:v>
                </c:pt>
                <c:pt idx="17">
                  <c:v>13.3</c:v>
                </c:pt>
                <c:pt idx="18">
                  <c:v>10.8</c:v>
                </c:pt>
                <c:pt idx="19">
                  <c:v>33</c:v>
                </c:pt>
                <c:pt idx="20">
                  <c:v>14.2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52018688"/>
        <c:axId val="552020224"/>
      </c:bubbleChart>
      <c:valAx>
        <c:axId val="55201868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552020224"/>
        <c:crosses val="autoZero"/>
        <c:crossBetween val="midCat"/>
      </c:valAx>
      <c:valAx>
        <c:axId val="552020224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55201868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186.9</c:v>
                </c:pt>
                <c:pt idx="1">
                  <c:v>194.9</c:v>
                </c:pt>
                <c:pt idx="2">
                  <c:v>100.1</c:v>
                </c:pt>
                <c:pt idx="3">
                  <c:v>66.400000000000006</c:v>
                </c:pt>
                <c:pt idx="4">
                  <c:v>48.6</c:v>
                </c:pt>
                <c:pt idx="5">
                  <c:v>59.9</c:v>
                </c:pt>
                <c:pt idx="6">
                  <c:v>32.700000000000003</c:v>
                </c:pt>
                <c:pt idx="9">
                  <c:v>99.6</c:v>
                </c:pt>
                <c:pt idx="10">
                  <c:v>231.5</c:v>
                </c:pt>
                <c:pt idx="11">
                  <c:v>75.7</c:v>
                </c:pt>
                <c:pt idx="12">
                  <c:v>93.1</c:v>
                </c:pt>
                <c:pt idx="13">
                  <c:v>149.30000000000001</c:v>
                </c:pt>
                <c:pt idx="14">
                  <c:v>30.6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51540992"/>
        <c:axId val="551563264"/>
      </c:barChart>
      <c:catAx>
        <c:axId val="551540992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51563264"/>
        <c:crosses val="autoZero"/>
        <c:auto val="1"/>
        <c:lblAlgn val="ctr"/>
        <c:lblOffset val="100"/>
        <c:noMultiLvlLbl val="0"/>
      </c:catAx>
      <c:valAx>
        <c:axId val="551563264"/>
        <c:scaling>
          <c:orientation val="minMax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55154099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246</c:v>
                </c:pt>
                <c:pt idx="1">
                  <c:v>248</c:v>
                </c:pt>
                <c:pt idx="2">
                  <c:v>156</c:v>
                </c:pt>
                <c:pt idx="3">
                  <c:v>56</c:v>
                </c:pt>
                <c:pt idx="4">
                  <c:v>66</c:v>
                </c:pt>
                <c:pt idx="5">
                  <c:v>76</c:v>
                </c:pt>
                <c:pt idx="6">
                  <c:v>48</c:v>
                </c:pt>
                <c:pt idx="9">
                  <c:v>136</c:v>
                </c:pt>
                <c:pt idx="10">
                  <c:v>195</c:v>
                </c:pt>
                <c:pt idx="11">
                  <c:v>71</c:v>
                </c:pt>
                <c:pt idx="12">
                  <c:v>70</c:v>
                </c:pt>
                <c:pt idx="13">
                  <c:v>152</c:v>
                </c:pt>
                <c:pt idx="14">
                  <c:v>92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551634432"/>
        <c:axId val="551635968"/>
      </c:barChart>
      <c:catAx>
        <c:axId val="551634432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551635968"/>
        <c:crossesAt val="100"/>
        <c:auto val="1"/>
        <c:lblAlgn val="ctr"/>
        <c:lblOffset val="100"/>
        <c:noMultiLvlLbl val="0"/>
      </c:catAx>
      <c:valAx>
        <c:axId val="551635968"/>
        <c:scaling>
          <c:orientation val="minMax"/>
          <c:max val="300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551634432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186.9</c:v>
                </c:pt>
                <c:pt idx="1">
                  <c:v>194.9</c:v>
                </c:pt>
                <c:pt idx="2">
                  <c:v>100.1</c:v>
                </c:pt>
                <c:pt idx="3">
                  <c:v>66.400000000000006</c:v>
                </c:pt>
                <c:pt idx="4">
                  <c:v>48.6</c:v>
                </c:pt>
                <c:pt idx="5">
                  <c:v>59.9</c:v>
                </c:pt>
                <c:pt idx="6">
                  <c:v>32.700000000000003</c:v>
                </c:pt>
                <c:pt idx="9">
                  <c:v>99.6</c:v>
                </c:pt>
                <c:pt idx="10">
                  <c:v>231.5</c:v>
                </c:pt>
                <c:pt idx="11">
                  <c:v>75.7</c:v>
                </c:pt>
                <c:pt idx="12">
                  <c:v>93.1</c:v>
                </c:pt>
                <c:pt idx="13">
                  <c:v>149.30000000000001</c:v>
                </c:pt>
                <c:pt idx="14">
                  <c:v>30.6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26925056"/>
        <c:axId val="427012864"/>
      </c:barChart>
      <c:catAx>
        <c:axId val="426925056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27012864"/>
        <c:crosses val="autoZero"/>
        <c:auto val="1"/>
        <c:lblAlgn val="ctr"/>
        <c:lblOffset val="100"/>
        <c:noMultiLvlLbl val="0"/>
      </c:catAx>
      <c:valAx>
        <c:axId val="427012864"/>
        <c:scaling>
          <c:orientation val="minMax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42692505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192</c:v>
                </c:pt>
                <c:pt idx="1">
                  <c:v>206</c:v>
                </c:pt>
                <c:pt idx="2">
                  <c:v>144</c:v>
                </c:pt>
                <c:pt idx="3">
                  <c:v>89</c:v>
                </c:pt>
                <c:pt idx="4">
                  <c:v>53</c:v>
                </c:pt>
                <c:pt idx="5">
                  <c:v>62</c:v>
                </c:pt>
                <c:pt idx="6">
                  <c:v>43</c:v>
                </c:pt>
                <c:pt idx="9">
                  <c:v>100</c:v>
                </c:pt>
                <c:pt idx="10">
                  <c:v>145</c:v>
                </c:pt>
                <c:pt idx="11">
                  <c:v>57</c:v>
                </c:pt>
                <c:pt idx="12">
                  <c:v>100</c:v>
                </c:pt>
                <c:pt idx="13">
                  <c:v>125</c:v>
                </c:pt>
                <c:pt idx="14">
                  <c:v>74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48057344"/>
        <c:axId val="490750336"/>
      </c:barChart>
      <c:catAx>
        <c:axId val="448057344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90750336"/>
        <c:crossesAt val="100"/>
        <c:auto val="1"/>
        <c:lblAlgn val="ctr"/>
        <c:lblOffset val="100"/>
        <c:noMultiLvlLbl val="0"/>
      </c:catAx>
      <c:valAx>
        <c:axId val="490750336"/>
        <c:scaling>
          <c:orientation val="minMax"/>
          <c:max val="300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448057344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10.8</c:v>
                </c:pt>
                <c:pt idx="1">
                  <c:v>13.9</c:v>
                </c:pt>
                <c:pt idx="2">
                  <c:v>26.6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11.2</c:v>
                </c:pt>
                <c:pt idx="1">
                  <c:v>13.4</c:v>
                </c:pt>
                <c:pt idx="2">
                  <c:v>27.8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9.1</c:v>
                </c:pt>
                <c:pt idx="1">
                  <c:v>9.9</c:v>
                </c:pt>
                <c:pt idx="2">
                  <c:v>14.3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16.8</c:v>
                </c:pt>
                <c:pt idx="1">
                  <c:v>10.7</c:v>
                </c:pt>
                <c:pt idx="2">
                  <c:v>9.5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10.4</c:v>
                </c:pt>
                <c:pt idx="1">
                  <c:v>13</c:v>
                </c:pt>
                <c:pt idx="2">
                  <c:v>6.9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11.2</c:v>
                </c:pt>
                <c:pt idx="1">
                  <c:v>13.7</c:v>
                </c:pt>
                <c:pt idx="2">
                  <c:v>8.5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9.6</c:v>
                </c:pt>
                <c:pt idx="1">
                  <c:v>10.8</c:v>
                </c:pt>
                <c:pt idx="2">
                  <c:v>4.7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20.8</c:v>
                </c:pt>
                <c:pt idx="1">
                  <c:v>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30128256"/>
        <c:axId val="530138240"/>
      </c:barChart>
      <c:catAx>
        <c:axId val="53012825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30138240"/>
        <c:crosses val="autoZero"/>
        <c:auto val="1"/>
        <c:lblAlgn val="ctr"/>
        <c:lblOffset val="100"/>
        <c:tickLblSkip val="1"/>
        <c:noMultiLvlLbl val="0"/>
      </c:catAx>
      <c:valAx>
        <c:axId val="5301382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30128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30254080"/>
        <c:axId val="530268160"/>
      </c:barChart>
      <c:catAx>
        <c:axId val="53025408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30268160"/>
        <c:crosses val="autoZero"/>
        <c:auto val="1"/>
        <c:lblAlgn val="ctr"/>
        <c:lblOffset val="100"/>
        <c:noMultiLvlLbl val="0"/>
      </c:catAx>
      <c:valAx>
        <c:axId val="5302681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30254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10.8</c:v>
                </c:pt>
                <c:pt idx="1">
                  <c:v>14.2</c:v>
                </c:pt>
                <c:pt idx="2">
                  <c:v>32.1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11.2</c:v>
                </c:pt>
                <c:pt idx="1">
                  <c:v>13.4</c:v>
                </c:pt>
                <c:pt idx="2">
                  <c:v>36.5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9.1</c:v>
                </c:pt>
                <c:pt idx="1">
                  <c:v>10.1</c:v>
                </c:pt>
                <c:pt idx="2">
                  <c:v>11.5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16.8</c:v>
                </c:pt>
                <c:pt idx="1">
                  <c:v>10.9</c:v>
                </c:pt>
                <c:pt idx="2">
                  <c:v>9.6999999999999993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10.4</c:v>
                </c:pt>
                <c:pt idx="1">
                  <c:v>12.4</c:v>
                </c:pt>
                <c:pt idx="2">
                  <c:v>2.2999999999999998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11.2</c:v>
                </c:pt>
                <c:pt idx="1">
                  <c:v>13.3</c:v>
                </c:pt>
                <c:pt idx="2">
                  <c:v>3.6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9.6</c:v>
                </c:pt>
                <c:pt idx="1">
                  <c:v>10.8</c:v>
                </c:pt>
                <c:pt idx="2">
                  <c:v>3.7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20.8</c:v>
                </c:pt>
                <c:pt idx="1">
                  <c:v>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42185728"/>
        <c:axId val="542203904"/>
      </c:barChart>
      <c:catAx>
        <c:axId val="542185728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2203904"/>
        <c:crosses val="autoZero"/>
        <c:auto val="1"/>
        <c:lblAlgn val="ctr"/>
        <c:lblOffset val="100"/>
        <c:tickLblSkip val="1"/>
        <c:noMultiLvlLbl val="0"/>
      </c:catAx>
      <c:valAx>
        <c:axId val="54220390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42185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42289280"/>
        <c:axId val="543364224"/>
      </c:barChart>
      <c:catAx>
        <c:axId val="54228928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43364224"/>
        <c:crosses val="autoZero"/>
        <c:auto val="1"/>
        <c:lblAlgn val="ctr"/>
        <c:lblOffset val="100"/>
        <c:noMultiLvlLbl val="0"/>
      </c:catAx>
      <c:valAx>
        <c:axId val="5433642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42289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10.4</c:v>
                </c:pt>
                <c:pt idx="1">
                  <c:v>14.2</c:v>
                </c:pt>
                <c:pt idx="2">
                  <c:v>14.2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16.899999999999999</c:v>
                </c:pt>
                <c:pt idx="1">
                  <c:v>22.7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15.2</c:v>
                </c:pt>
                <c:pt idx="1">
                  <c:v>18.899999999999999</c:v>
                </c:pt>
                <c:pt idx="2">
                  <c:v>10.8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19</c:v>
                </c:pt>
                <c:pt idx="1">
                  <c:v>13.2</c:v>
                </c:pt>
                <c:pt idx="2">
                  <c:v>13.3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14</c:v>
                </c:pt>
                <c:pt idx="1">
                  <c:v>17</c:v>
                </c:pt>
                <c:pt idx="2">
                  <c:v>21.3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4.7</c:v>
                </c:pt>
                <c:pt idx="1">
                  <c:v>5.9</c:v>
                </c:pt>
                <c:pt idx="2">
                  <c:v>4.4000000000000004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19.2</c:v>
                </c:pt>
                <c:pt idx="1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543476352"/>
        <c:axId val="543494528"/>
      </c:barChart>
      <c:catAx>
        <c:axId val="54347635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3494528"/>
        <c:crosses val="autoZero"/>
        <c:auto val="1"/>
        <c:lblAlgn val="ctr"/>
        <c:lblOffset val="100"/>
        <c:tickLblSkip val="1"/>
        <c:noMultiLvlLbl val="0"/>
      </c:catAx>
      <c:valAx>
        <c:axId val="54349452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4347635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17.2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43589504"/>
        <c:axId val="543591040"/>
      </c:barChart>
      <c:catAx>
        <c:axId val="54358950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43591040"/>
        <c:crosses val="autoZero"/>
        <c:auto val="1"/>
        <c:lblAlgn val="ctr"/>
        <c:lblOffset val="100"/>
        <c:noMultiLvlLbl val="0"/>
      </c:catAx>
      <c:valAx>
        <c:axId val="5435910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435895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10.4</c:v>
                </c:pt>
                <c:pt idx="1">
                  <c:v>14.2</c:v>
                </c:pt>
                <c:pt idx="2">
                  <c:v>17.600000000000001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16.899999999999999</c:v>
                </c:pt>
                <c:pt idx="1">
                  <c:v>23.5</c:v>
                </c:pt>
                <c:pt idx="2">
                  <c:v>32.4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15.2</c:v>
                </c:pt>
                <c:pt idx="1">
                  <c:v>18.3</c:v>
                </c:pt>
                <c:pt idx="2">
                  <c:v>11.7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19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14</c:v>
                </c:pt>
                <c:pt idx="1">
                  <c:v>17.2</c:v>
                </c:pt>
                <c:pt idx="2">
                  <c:v>20.7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4.7</c:v>
                </c:pt>
                <c:pt idx="1">
                  <c:v>6.1</c:v>
                </c:pt>
                <c:pt idx="2">
                  <c:v>1.9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19.2</c:v>
                </c:pt>
                <c:pt idx="1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47794176"/>
        <c:axId val="447877888"/>
      </c:barChart>
      <c:catAx>
        <c:axId val="44779417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7877888"/>
        <c:crosses val="autoZero"/>
        <c:auto val="1"/>
        <c:lblAlgn val="ctr"/>
        <c:lblOffset val="100"/>
        <c:tickLblSkip val="1"/>
        <c:noMultiLvlLbl val="0"/>
      </c:catAx>
      <c:valAx>
        <c:axId val="44787788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4779417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8.9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43607424"/>
        <c:axId val="244257152"/>
      </c:barChart>
      <c:catAx>
        <c:axId val="54360742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44257152"/>
        <c:crosses val="autoZero"/>
        <c:auto val="1"/>
        <c:lblAlgn val="ctr"/>
        <c:lblOffset val="100"/>
        <c:noMultiLvlLbl val="0"/>
      </c:catAx>
      <c:valAx>
        <c:axId val="2442571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436074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D55A8-27DD-40EA-A93B-8F2A744844B9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5BD0E-B9C8-429F-BFF2-9548B5DF5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18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E647EF6-4C6A-4745-8BCA-CBF7BB309C5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E647EF6-4C6A-4745-8BCA-CBF7BB309C5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E647EF6-4C6A-4745-8BCA-CBF7BB309C5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647EF6-4C6A-4745-8BCA-CBF7BB309C5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E647EF6-4C6A-4745-8BCA-CBF7BB309C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5921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925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1264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686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EE647EF6-4C6A-4745-8BCA-CBF7BB309C5C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Arial"/>
              </a:rPr>
              <a:t>4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Октябрь 2014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3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02506538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Октябрь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7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59271277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Октябрь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8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77845913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59815405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Октябрь 2014, Monthly Reach в тыс.чел., 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3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87286566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36914961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Октябрь 2014, Monthly Reach в тыс.чел., 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9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944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Октябрь</a:t>
            </a:r>
            <a:r>
              <a:rPr lang="ru-RU" sz="1800" dirty="0" smtClean="0">
                <a:latin typeface="Arial"/>
              </a:rPr>
              <a:t> 2014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58454403"/>
              </p:ext>
            </p:extLst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702.3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569.8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1.1%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34.5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261.5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209.5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76.3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05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0135923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702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261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76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2505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046424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0774730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0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4495179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5103446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7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2850755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36467822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8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6699324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10602930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4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5339493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4061499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22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5428659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0628423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9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45</TotalTime>
  <Words>752</Words>
  <Application>Microsoft Office PowerPoint</Application>
  <PresentationFormat>Экран (4:3)</PresentationFormat>
  <Paragraphs>378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Октябрь 2014 </vt:lpstr>
      <vt:lpstr>Аудитория Drive.ru  Октябрь 2014,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Октябрь 2014</dc:title>
  <dc:creator>Ольга Тимонина</dc:creator>
  <cp:lastModifiedBy>Наталья Шавлова</cp:lastModifiedBy>
  <cp:revision>5</cp:revision>
  <dcterms:created xsi:type="dcterms:W3CDTF">2014-12-02T09:13:03Z</dcterms:created>
  <dcterms:modified xsi:type="dcterms:W3CDTF">2014-12-10T14:36:23Z</dcterms:modified>
</cp:coreProperties>
</file>