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79E-2"/>
          <c:w val="0.79604777592293341"/>
          <c:h val="0.836757073570771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293.89999999999992</c:v>
                </c:pt>
                <c:pt idx="9">
                  <c:v>278.89999999999992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273.89999999999992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</c:numCache>
            </c:numRef>
          </c:val>
        </c:ser>
        <c:dLbls/>
        <c:marker val="1"/>
        <c:axId val="104455552"/>
        <c:axId val="105628800"/>
      </c:lineChart>
      <c:dateAx>
        <c:axId val="104455552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5628800"/>
        <c:crosses val="autoZero"/>
        <c:auto val="1"/>
        <c:lblOffset val="100"/>
        <c:baseTimeUnit val="months"/>
        <c:majorUnit val="1"/>
        <c:majorTimeUnit val="months"/>
      </c:dateAx>
      <c:valAx>
        <c:axId val="105628800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4455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28.1</c:v>
                </c:pt>
                <c:pt idx="1">
                  <c:v>34.9</c:v>
                </c:pt>
                <c:pt idx="2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46</c:v>
                </c:pt>
                <c:pt idx="1">
                  <c:v>48.5</c:v>
                </c:pt>
                <c:pt idx="2">
                  <c:v>35.700000000000003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7.1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19112064"/>
        <c:axId val="119113600"/>
      </c:barChart>
      <c:catAx>
        <c:axId val="119112064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9113600"/>
        <c:crosses val="autoZero"/>
        <c:auto val="1"/>
        <c:lblAlgn val="ctr"/>
        <c:lblOffset val="100"/>
        <c:tickLblSkip val="1"/>
      </c:catAx>
      <c:valAx>
        <c:axId val="119113600"/>
        <c:scaling>
          <c:orientation val="maxMin"/>
        </c:scaling>
        <c:delete val="1"/>
        <c:axPos val="l"/>
        <c:numFmt formatCode="0%" sourceLinked="1"/>
        <c:tickLblPos val="none"/>
        <c:crossAx val="119112064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65"/>
          <c:y val="0.10704327967443429"/>
          <c:w val="0.666166269717440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8491776"/>
        <c:axId val="118501760"/>
      </c:barChart>
      <c:catAx>
        <c:axId val="11849177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501760"/>
        <c:crosses val="autoZero"/>
        <c:auto val="1"/>
        <c:lblAlgn val="ctr"/>
        <c:lblOffset val="100"/>
      </c:catAx>
      <c:valAx>
        <c:axId val="118501760"/>
        <c:scaling>
          <c:orientation val="minMax"/>
        </c:scaling>
        <c:delete val="1"/>
        <c:axPos val="t"/>
        <c:numFmt formatCode="0%" sourceLinked="1"/>
        <c:tickLblPos val="none"/>
        <c:crossAx val="118491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37E-2"/>
          <c:y val="2.5831447163097265E-2"/>
          <c:w val="0.91512917291718965"/>
          <c:h val="4.979245347492056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28.1</c:v>
                </c:pt>
                <c:pt idx="1">
                  <c:v>35.6</c:v>
                </c:pt>
                <c:pt idx="2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46</c:v>
                </c:pt>
                <c:pt idx="1">
                  <c:v>48.1</c:v>
                </c:pt>
                <c:pt idx="2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18.2</c:v>
                </c:pt>
                <c:pt idx="1">
                  <c:v>6.8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127720448"/>
        <c:axId val="137306880"/>
      </c:barChart>
      <c:catAx>
        <c:axId val="127720448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306880"/>
        <c:crosses val="autoZero"/>
        <c:auto val="1"/>
        <c:lblAlgn val="ctr"/>
        <c:lblOffset val="100"/>
        <c:tickLblSkip val="1"/>
      </c:catAx>
      <c:valAx>
        <c:axId val="137306880"/>
        <c:scaling>
          <c:orientation val="maxMin"/>
        </c:scaling>
        <c:delete val="1"/>
        <c:axPos val="l"/>
        <c:numFmt formatCode="0%" sourceLinked="1"/>
        <c:tickLblPos val="none"/>
        <c:crossAx val="127720448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65"/>
          <c:y val="0.10704327967443429"/>
          <c:w val="0.666166269717440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8505472"/>
        <c:axId val="137325952"/>
      </c:barChart>
      <c:catAx>
        <c:axId val="11850547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7325952"/>
        <c:crosses val="autoZero"/>
        <c:auto val="1"/>
        <c:lblAlgn val="ctr"/>
        <c:lblOffset val="100"/>
      </c:catAx>
      <c:valAx>
        <c:axId val="137325952"/>
        <c:scaling>
          <c:orientation val="minMax"/>
        </c:scaling>
        <c:delete val="1"/>
        <c:axPos val="t"/>
        <c:numFmt formatCode="0%" sourceLinked="1"/>
        <c:tickLblPos val="none"/>
        <c:crossAx val="118505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37E-2"/>
          <c:y val="2.5831447163097265E-2"/>
          <c:w val="0.91512917291718965"/>
          <c:h val="4.979245347492056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General</c:formatCode>
                <c:ptCount val="24"/>
                <c:pt idx="0" formatCode="0.0">
                  <c:v>1.5</c:v>
                </c:pt>
                <c:pt idx="2" formatCode="0.0">
                  <c:v>7.1</c:v>
                </c:pt>
                <c:pt idx="4" formatCode="0.0">
                  <c:v>7.1</c:v>
                </c:pt>
                <c:pt idx="5" formatCode="0.0">
                  <c:v>13.4</c:v>
                </c:pt>
                <c:pt idx="6" formatCode="0.0">
                  <c:v>34</c:v>
                </c:pt>
                <c:pt idx="7" formatCode="0.0">
                  <c:v>30.7</c:v>
                </c:pt>
                <c:pt idx="8" formatCode="0.0">
                  <c:v>3.1</c:v>
                </c:pt>
                <c:pt idx="10" formatCode="0.0">
                  <c:v>9.1</c:v>
                </c:pt>
                <c:pt idx="12" formatCode="0.0">
                  <c:v>10.3</c:v>
                </c:pt>
                <c:pt idx="13" formatCode="0.0">
                  <c:v>14.6</c:v>
                </c:pt>
                <c:pt idx="14" formatCode="0.0">
                  <c:v>29</c:v>
                </c:pt>
                <c:pt idx="15" formatCode="0.0">
                  <c:v>27.4</c:v>
                </c:pt>
                <c:pt idx="16" formatCode="0.0">
                  <c:v>5.0999999999999996</c:v>
                </c:pt>
                <c:pt idx="18" formatCode="0.0">
                  <c:v>8</c:v>
                </c:pt>
                <c:pt idx="20" formatCode="0.0">
                  <c:v>12.6</c:v>
                </c:pt>
                <c:pt idx="21" formatCode="0.0">
                  <c:v>17.399999999999999</c:v>
                </c:pt>
                <c:pt idx="22" formatCode="0.0">
                  <c:v>26.4</c:v>
                </c:pt>
                <c:pt idx="23" formatCode="0.0">
                  <c:v>23.5</c:v>
                </c:pt>
              </c:numCache>
            </c:numRef>
          </c:bubbleSize>
        </c:ser>
        <c:dLbls/>
        <c:bubbleScale val="100"/>
        <c:axId val="120317824"/>
        <c:axId val="120319360"/>
      </c:bubbleChart>
      <c:valAx>
        <c:axId val="120317824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20319360"/>
        <c:crosses val="autoZero"/>
        <c:crossBetween val="midCat"/>
      </c:valAx>
      <c:valAx>
        <c:axId val="120319360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2031782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9.1</c:v>
                </c:pt>
                <c:pt idx="3" formatCode="0.0">
                  <c:v>19.100000000000001</c:v>
                </c:pt>
                <c:pt idx="4" formatCode="0.0">
                  <c:v>21.2</c:v>
                </c:pt>
                <c:pt idx="5" formatCode="0.0">
                  <c:v>32.6</c:v>
                </c:pt>
                <c:pt idx="6" formatCode="0.0">
                  <c:v>12.2</c:v>
                </c:pt>
                <c:pt idx="9" formatCode="0.0">
                  <c:v>11.7</c:v>
                </c:pt>
                <c:pt idx="10" formatCode="0.0">
                  <c:v>16.8</c:v>
                </c:pt>
                <c:pt idx="11" formatCode="0.0">
                  <c:v>20.100000000000001</c:v>
                </c:pt>
                <c:pt idx="12" formatCode="0.0">
                  <c:v>31.6</c:v>
                </c:pt>
                <c:pt idx="13" formatCode="0.0">
                  <c:v>12.2</c:v>
                </c:pt>
                <c:pt idx="16" formatCode="0.0">
                  <c:v>15.5</c:v>
                </c:pt>
                <c:pt idx="17" formatCode="0.0">
                  <c:v>14.8</c:v>
                </c:pt>
                <c:pt idx="18" formatCode="0.0">
                  <c:v>14.7</c:v>
                </c:pt>
                <c:pt idx="19" formatCode="0.0">
                  <c:v>33.4</c:v>
                </c:pt>
                <c:pt idx="20" formatCode="0.0">
                  <c:v>14.5</c:v>
                </c:pt>
              </c:numCache>
            </c:numRef>
          </c:bubbleSize>
        </c:ser>
        <c:dLbls/>
        <c:bubbleScale val="100"/>
        <c:axId val="121796480"/>
        <c:axId val="121798016"/>
      </c:bubbleChart>
      <c:valAx>
        <c:axId val="121796480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21798016"/>
        <c:crosses val="autoZero"/>
        <c:crossBetween val="midCat"/>
      </c:valAx>
      <c:valAx>
        <c:axId val="121798016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2179648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26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141.1</c:v>
                </c:pt>
                <c:pt idx="1">
                  <c:v>158.6</c:v>
                </c:pt>
                <c:pt idx="2">
                  <c:v>104.5</c:v>
                </c:pt>
                <c:pt idx="3">
                  <c:v>75.599999999999994</c:v>
                </c:pt>
                <c:pt idx="5">
                  <c:v>48</c:v>
                </c:pt>
                <c:pt idx="7">
                  <c:v>30.4</c:v>
                </c:pt>
                <c:pt idx="9">
                  <c:v>87.3</c:v>
                </c:pt>
                <c:pt idx="10">
                  <c:v>200.3</c:v>
                </c:pt>
                <c:pt idx="11">
                  <c:v>88.3</c:v>
                </c:pt>
                <c:pt idx="12">
                  <c:v>88.6</c:v>
                </c:pt>
                <c:pt idx="13">
                  <c:v>93</c:v>
                </c:pt>
              </c:numCache>
            </c:numRef>
          </c:val>
        </c:ser>
        <c:dLbls/>
        <c:gapWidth val="45"/>
        <c:axId val="122004608"/>
        <c:axId val="122006144"/>
      </c:barChart>
      <c:catAx>
        <c:axId val="12200460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2006144"/>
        <c:crosses val="autoZero"/>
        <c:auto val="1"/>
        <c:lblAlgn val="ctr"/>
        <c:lblOffset val="100"/>
      </c:catAx>
      <c:valAx>
        <c:axId val="122006144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2200460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39"/>
          <c:y val="2.8414591879406599E-2"/>
          <c:w val="0.57598220904373609"/>
          <c:h val="0.943170816241199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217</c:v>
                </c:pt>
                <c:pt idx="1">
                  <c:v>236</c:v>
                </c:pt>
                <c:pt idx="2">
                  <c:v>191</c:v>
                </c:pt>
                <c:pt idx="3">
                  <c:v>75</c:v>
                </c:pt>
                <c:pt idx="5">
                  <c:v>71</c:v>
                </c:pt>
                <c:pt idx="7">
                  <c:v>24</c:v>
                </c:pt>
                <c:pt idx="9">
                  <c:v>140</c:v>
                </c:pt>
                <c:pt idx="10">
                  <c:v>199</c:v>
                </c:pt>
                <c:pt idx="11">
                  <c:v>98</c:v>
                </c:pt>
                <c:pt idx="12">
                  <c:v>76</c:v>
                </c:pt>
                <c:pt idx="13">
                  <c:v>113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/>
        <c:gapWidth val="46"/>
        <c:axId val="122060800"/>
        <c:axId val="122062336"/>
      </c:barChart>
      <c:catAx>
        <c:axId val="122060800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22062336"/>
        <c:crossesAt val="100"/>
        <c:auto val="1"/>
        <c:lblAlgn val="ctr"/>
        <c:lblOffset val="100"/>
      </c:catAx>
      <c:valAx>
        <c:axId val="122062336"/>
        <c:scaling>
          <c:orientation val="minMax"/>
          <c:max val="300"/>
          <c:min val="-100"/>
        </c:scaling>
        <c:delete val="1"/>
        <c:axPos val="t"/>
        <c:numFmt formatCode="0" sourceLinked="1"/>
        <c:tickLblPos val="none"/>
        <c:crossAx val="122060800"/>
        <c:crossesAt val="1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26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141.1</c:v>
                </c:pt>
                <c:pt idx="1">
                  <c:v>158.6</c:v>
                </c:pt>
                <c:pt idx="2">
                  <c:v>104.5</c:v>
                </c:pt>
                <c:pt idx="3">
                  <c:v>75.599999999999994</c:v>
                </c:pt>
                <c:pt idx="5">
                  <c:v>48</c:v>
                </c:pt>
                <c:pt idx="7">
                  <c:v>30.4</c:v>
                </c:pt>
                <c:pt idx="9">
                  <c:v>87.3</c:v>
                </c:pt>
                <c:pt idx="10">
                  <c:v>200.3</c:v>
                </c:pt>
                <c:pt idx="11">
                  <c:v>88.3</c:v>
                </c:pt>
                <c:pt idx="12">
                  <c:v>88.6</c:v>
                </c:pt>
                <c:pt idx="13">
                  <c:v>93</c:v>
                </c:pt>
              </c:numCache>
            </c:numRef>
          </c:val>
        </c:ser>
        <c:dLbls/>
        <c:gapWidth val="45"/>
        <c:axId val="122289152"/>
        <c:axId val="122299136"/>
      </c:barChart>
      <c:catAx>
        <c:axId val="12228915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2299136"/>
        <c:crosses val="autoZero"/>
        <c:auto val="1"/>
        <c:lblAlgn val="ctr"/>
        <c:lblOffset val="100"/>
      </c:catAx>
      <c:valAx>
        <c:axId val="122299136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2228915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39"/>
          <c:y val="2.8414591879406599E-2"/>
          <c:w val="0.57598220904373609"/>
          <c:h val="0.943170816241199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170</c:v>
                </c:pt>
                <c:pt idx="1">
                  <c:v>193</c:v>
                </c:pt>
                <c:pt idx="2">
                  <c:v>176</c:v>
                </c:pt>
                <c:pt idx="3">
                  <c:v>114</c:v>
                </c:pt>
                <c:pt idx="5">
                  <c:v>58</c:v>
                </c:pt>
                <c:pt idx="7">
                  <c:v>37</c:v>
                </c:pt>
                <c:pt idx="9">
                  <c:v>103</c:v>
                </c:pt>
                <c:pt idx="10">
                  <c:v>150</c:v>
                </c:pt>
                <c:pt idx="11">
                  <c:v>78</c:v>
                </c:pt>
                <c:pt idx="12">
                  <c:v>108</c:v>
                </c:pt>
                <c:pt idx="13">
                  <c:v>93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/>
        <c:gapWidth val="46"/>
        <c:axId val="122349440"/>
        <c:axId val="122350976"/>
      </c:barChart>
      <c:catAx>
        <c:axId val="122349440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22350976"/>
        <c:crossesAt val="100"/>
        <c:auto val="1"/>
        <c:lblAlgn val="ctr"/>
        <c:lblOffset val="100"/>
      </c:catAx>
      <c:valAx>
        <c:axId val="122350976"/>
        <c:scaling>
          <c:orientation val="minMax"/>
          <c:max val="300"/>
          <c:min val="-100"/>
        </c:scaling>
        <c:delete val="1"/>
        <c:axPos val="t"/>
        <c:numFmt formatCode="0" sourceLinked="1"/>
        <c:tickLblPos val="none"/>
        <c:crossAx val="122349440"/>
        <c:crossesAt val="1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13.8</c:v>
                </c:pt>
                <c:pt idx="2">
                  <c:v>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13.7</c:v>
                </c:pt>
                <c:pt idx="2">
                  <c:v>26.4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9.9</c:v>
                </c:pt>
                <c:pt idx="2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11.1</c:v>
                </c:pt>
                <c:pt idx="2">
                  <c:v>12.6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13.9</c:v>
                </c:pt>
                <c:pt idx="2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10.9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13.8</c:v>
                </c:pt>
                <c:pt idx="2">
                  <c:v>5.0999999999999996</c:v>
                </c:pt>
              </c:numCache>
            </c:numRef>
          </c:val>
        </c:ser>
        <c:dLbls/>
        <c:gapWidth val="46"/>
        <c:overlap val="100"/>
        <c:serLines/>
        <c:axId val="46201856"/>
        <c:axId val="46281472"/>
      </c:barChart>
      <c:catAx>
        <c:axId val="46201856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6281472"/>
        <c:crosses val="autoZero"/>
        <c:auto val="1"/>
        <c:lblAlgn val="ctr"/>
        <c:lblOffset val="100"/>
        <c:tickLblSkip val="1"/>
      </c:catAx>
      <c:valAx>
        <c:axId val="46281472"/>
        <c:scaling>
          <c:orientation val="maxMin"/>
        </c:scaling>
        <c:delete val="1"/>
        <c:axPos val="l"/>
        <c:numFmt formatCode="0%" sourceLinked="1"/>
        <c:tickLblPos val="none"/>
        <c:crossAx val="46201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67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5704320"/>
        <c:axId val="45705856"/>
      </c:barChart>
      <c:catAx>
        <c:axId val="4570432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705856"/>
        <c:crosses val="autoZero"/>
        <c:auto val="1"/>
        <c:lblAlgn val="ctr"/>
        <c:lblOffset val="100"/>
      </c:catAx>
      <c:valAx>
        <c:axId val="45705856"/>
        <c:scaling>
          <c:orientation val="minMax"/>
        </c:scaling>
        <c:delete val="1"/>
        <c:axPos val="t"/>
        <c:numFmt formatCode="0%" sourceLinked="1"/>
        <c:tickLblPos val="none"/>
        <c:crossAx val="45704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6E-2"/>
          <c:w val="0.979701157708866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13.5</c:v>
                </c:pt>
                <c:pt idx="2">
                  <c:v>30.7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14.3</c:v>
                </c:pt>
                <c:pt idx="2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10.200000000000001</c:v>
                </c:pt>
                <c:pt idx="2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11.2</c:v>
                </c:pt>
                <c:pt idx="2">
                  <c:v>7.1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11.8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13.7</c:v>
                </c:pt>
                <c:pt idx="2">
                  <c:v>7.1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10.9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14.4</c:v>
                </c:pt>
                <c:pt idx="2">
                  <c:v>1.5</c:v>
                </c:pt>
              </c:numCache>
            </c:numRef>
          </c:val>
        </c:ser>
        <c:dLbls/>
        <c:gapWidth val="46"/>
        <c:overlap val="100"/>
        <c:serLines/>
        <c:axId val="106083456"/>
        <c:axId val="106084992"/>
      </c:barChart>
      <c:catAx>
        <c:axId val="106083456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6084992"/>
        <c:crosses val="autoZero"/>
        <c:auto val="1"/>
        <c:lblAlgn val="ctr"/>
        <c:lblOffset val="100"/>
        <c:tickLblSkip val="1"/>
      </c:catAx>
      <c:valAx>
        <c:axId val="106084992"/>
        <c:scaling>
          <c:orientation val="maxMin"/>
        </c:scaling>
        <c:delete val="1"/>
        <c:axPos val="l"/>
        <c:numFmt formatCode="0%" sourceLinked="1"/>
        <c:tickLblPos val="none"/>
        <c:crossAx val="106083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67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</c:v>
                </c:pt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05994112"/>
        <c:axId val="105995648"/>
      </c:barChart>
      <c:catAx>
        <c:axId val="10599411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5995648"/>
        <c:crosses val="autoZero"/>
        <c:auto val="1"/>
        <c:lblAlgn val="ctr"/>
        <c:lblOffset val="100"/>
      </c:catAx>
      <c:valAx>
        <c:axId val="105995648"/>
        <c:scaling>
          <c:orientation val="minMax"/>
        </c:scaling>
        <c:delete val="1"/>
        <c:axPos val="t"/>
        <c:numFmt formatCode="0%" sourceLinked="1"/>
        <c:tickLblPos val="none"/>
        <c:crossAx val="105994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6E-2"/>
          <c:w val="0.979701157708866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14.1</c:v>
                </c:pt>
                <c:pt idx="2">
                  <c:v>14.5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</c:v>
                </c:pt>
                <c:pt idx="1">
                  <c:v>22.3</c:v>
                </c:pt>
                <c:pt idx="2">
                  <c:v>33.4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15.1</c:v>
                </c:pt>
                <c:pt idx="1">
                  <c:v>18.8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19.5</c:v>
                </c:pt>
                <c:pt idx="1">
                  <c:v>13.7</c:v>
                </c:pt>
                <c:pt idx="2">
                  <c:v>14.8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13.7</c:v>
                </c:pt>
                <c:pt idx="1">
                  <c:v>16.7</c:v>
                </c:pt>
                <c:pt idx="2">
                  <c:v>15.5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8.2000000000000011</c:v>
                </c:pt>
              </c:numCache>
            </c:numRef>
          </c:val>
        </c:ser>
        <c:dLbls/>
        <c:gapWidth val="47"/>
        <c:overlap val="100"/>
        <c:serLines/>
        <c:axId val="118934912"/>
        <c:axId val="118944896"/>
      </c:barChart>
      <c:catAx>
        <c:axId val="11893491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944896"/>
        <c:crosses val="autoZero"/>
        <c:auto val="1"/>
        <c:lblAlgn val="ctr"/>
        <c:lblOffset val="100"/>
        <c:tickLblSkip val="1"/>
      </c:catAx>
      <c:valAx>
        <c:axId val="118944896"/>
        <c:scaling>
          <c:orientation val="maxMin"/>
        </c:scaling>
        <c:delete val="1"/>
        <c:axPos val="l"/>
        <c:numFmt formatCode="0%" sourceLinked="1"/>
        <c:tickLblPos val="none"/>
        <c:crossAx val="118934912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94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8688384"/>
        <c:axId val="118714752"/>
      </c:barChart>
      <c:catAx>
        <c:axId val="1186883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714752"/>
        <c:crosses val="autoZero"/>
        <c:auto val="1"/>
        <c:lblAlgn val="ctr"/>
        <c:lblOffset val="100"/>
      </c:catAx>
      <c:valAx>
        <c:axId val="118714752"/>
        <c:scaling>
          <c:orientation val="minMax"/>
        </c:scaling>
        <c:delete val="1"/>
        <c:axPos val="t"/>
        <c:numFmt formatCode="0%" sourceLinked="1"/>
        <c:tickLblPos val="none"/>
        <c:crossAx val="118688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4E-2"/>
          <c:w val="0.966307473650136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14.5</c:v>
                </c:pt>
                <c:pt idx="2">
                  <c:v>12.2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16.8</c:v>
                </c:pt>
                <c:pt idx="1">
                  <c:v>22.9</c:v>
                </c:pt>
                <c:pt idx="2">
                  <c:v>32.6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15.1</c:v>
                </c:pt>
                <c:pt idx="1">
                  <c:v>18.600000000000001</c:v>
                </c:pt>
                <c:pt idx="2">
                  <c:v>21.2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19.5</c:v>
                </c:pt>
                <c:pt idx="1">
                  <c:v>14</c:v>
                </c:pt>
                <c:pt idx="2">
                  <c:v>19.100000000000001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13.7</c:v>
                </c:pt>
                <c:pt idx="1">
                  <c:v>15.5</c:v>
                </c:pt>
                <c:pt idx="2">
                  <c:v>9.1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19.3</c:v>
                </c:pt>
                <c:pt idx="1">
                  <c:v>8.2000000000000011</c:v>
                </c:pt>
              </c:numCache>
            </c:numRef>
          </c:val>
        </c:ser>
        <c:dLbls/>
        <c:gapWidth val="47"/>
        <c:overlap val="100"/>
        <c:serLines/>
        <c:axId val="118244864"/>
        <c:axId val="118246400"/>
      </c:barChart>
      <c:catAx>
        <c:axId val="118244864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8246400"/>
        <c:crosses val="autoZero"/>
        <c:auto val="1"/>
        <c:lblAlgn val="ctr"/>
        <c:lblOffset val="100"/>
        <c:tickLblSkip val="1"/>
      </c:catAx>
      <c:valAx>
        <c:axId val="118246400"/>
        <c:scaling>
          <c:orientation val="maxMin"/>
        </c:scaling>
        <c:delete val="1"/>
        <c:axPos val="l"/>
        <c:numFmt formatCode="0%" sourceLinked="1"/>
        <c:tickLblPos val="none"/>
        <c:crossAx val="118244864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94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35.300000000000011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18375552"/>
        <c:axId val="118377088"/>
      </c:barChart>
      <c:catAx>
        <c:axId val="11837555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377088"/>
        <c:crosses val="autoZero"/>
        <c:auto val="1"/>
        <c:lblAlgn val="ctr"/>
        <c:lblOffset val="100"/>
      </c:catAx>
      <c:valAx>
        <c:axId val="118377088"/>
        <c:scaling>
          <c:orientation val="minMax"/>
        </c:scaling>
        <c:delete val="1"/>
        <c:axPos val="t"/>
        <c:numFmt formatCode="0%" sourceLinked="1"/>
        <c:tickLblPos val="none"/>
        <c:crossAx val="118375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4E-2"/>
          <c:w val="0.966307473650136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8ED6-D786-4FA7-B31B-D7BCAB263CF4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3E63-56FF-437C-A7F0-E802BEB896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54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38082E9-6A2D-4F0C-BF15-D845EA24E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38082E9-6A2D-4F0C-BF15-D845EA24E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8082E9-6A2D-4F0C-BF15-D845EA24E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8082E9-6A2D-4F0C-BF15-D845EA24E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38082E9-6A2D-4F0C-BF15-D845EA24EA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5884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409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7759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3594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E38082E9-6A2D-4F0C-BF15-D845EA24EA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Июль 2014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2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76837004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39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13028134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3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13185663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656593292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Июль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3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5949108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96469439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Июль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5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96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Июль </a:t>
            </a:r>
            <a:r>
              <a:rPr lang="ru-RU" sz="1800" dirty="0" smtClean="0">
                <a:latin typeface="Arial"/>
              </a:rPr>
              <a:t>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600.1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518.4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213.2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186.0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62.9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79300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878605516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600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213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63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31444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68087891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65701476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0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4223436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54720090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1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21986297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826377249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58587168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73064123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5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2042703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87253000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1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27428689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90387099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3</TotalTime>
  <Words>741</Words>
  <Application>Microsoft Office PowerPoint</Application>
  <PresentationFormat>Экран (4:3)</PresentationFormat>
  <Paragraphs>358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Июль 2014 </vt:lpstr>
      <vt:lpstr>Аудитория Drive.ru  Июль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 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Июль 2014 </dc:title>
  <dc:creator>Olga.Timonina</dc:creator>
  <cp:lastModifiedBy>Mariya.Speranskaya</cp:lastModifiedBy>
  <cp:revision>2</cp:revision>
  <dcterms:created xsi:type="dcterms:W3CDTF">2014-10-01T15:08:55Z</dcterms:created>
  <dcterms:modified xsi:type="dcterms:W3CDTF">2014-10-06T09:41:54Z</dcterms:modified>
</cp:coreProperties>
</file>