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41E-2"/>
          <c:w val="0.79604777592293408"/>
          <c:h val="0.8367570735707706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293.89999999999986</c:v>
                </c:pt>
                <c:pt idx="9">
                  <c:v>278.89999999999986</c:v>
                </c:pt>
                <c:pt idx="10">
                  <c:v>310</c:v>
                </c:pt>
                <c:pt idx="11">
                  <c:v>279.8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</c:numCache>
            </c:numRef>
          </c:val>
        </c:ser>
        <c:marker val="1"/>
        <c:axId val="84033920"/>
        <c:axId val="84039936"/>
      </c:lineChart>
      <c:dateAx>
        <c:axId val="84033920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039936"/>
        <c:crosses val="autoZero"/>
        <c:auto val="1"/>
        <c:lblOffset val="100"/>
      </c:dateAx>
      <c:valAx>
        <c:axId val="8403993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033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30.1</c:v>
                </c:pt>
                <c:pt idx="1">
                  <c:v>38.4</c:v>
                </c:pt>
                <c:pt idx="2">
                  <c:v>54.9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48.2</c:v>
                </c:pt>
                <c:pt idx="1">
                  <c:v>51.3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18.3</c:v>
                </c:pt>
                <c:pt idx="1">
                  <c:v>6.6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7656192"/>
        <c:axId val="117775744"/>
      </c:barChart>
      <c:catAx>
        <c:axId val="11765619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775744"/>
        <c:crosses val="autoZero"/>
        <c:auto val="1"/>
        <c:lblAlgn val="ctr"/>
        <c:lblOffset val="100"/>
        <c:tickLblSkip val="1"/>
      </c:catAx>
      <c:valAx>
        <c:axId val="117775744"/>
        <c:scaling>
          <c:orientation val="maxMin"/>
        </c:scaling>
        <c:delete val="1"/>
        <c:axPos val="l"/>
        <c:numFmt formatCode="0%" sourceLinked="1"/>
        <c:tickLblPos val="none"/>
        <c:crossAx val="11765619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926"/>
          <c:y val="0.10704327967443429"/>
          <c:w val="0.66616626971744086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323456"/>
        <c:axId val="118366208"/>
      </c:barChart>
      <c:catAx>
        <c:axId val="11832345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366208"/>
        <c:crosses val="autoZero"/>
        <c:auto val="1"/>
        <c:lblAlgn val="ctr"/>
        <c:lblOffset val="100"/>
      </c:catAx>
      <c:valAx>
        <c:axId val="118366208"/>
        <c:scaling>
          <c:orientation val="minMax"/>
        </c:scaling>
        <c:delete val="1"/>
        <c:axPos val="t"/>
        <c:numFmt formatCode="0%" sourceLinked="1"/>
        <c:tickLblPos val="none"/>
        <c:crossAx val="118323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95E-2"/>
          <c:y val="2.5831447163097244E-2"/>
          <c:w val="0.91512917291718965"/>
          <c:h val="4.979245347492050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30.1</c:v>
                </c:pt>
                <c:pt idx="1">
                  <c:v>39.6</c:v>
                </c:pt>
                <c:pt idx="2">
                  <c:v>59.2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48.2</c:v>
                </c:pt>
                <c:pt idx="1">
                  <c:v>50.5</c:v>
                </c:pt>
                <c:pt idx="2">
                  <c:v>37.800000000000004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18.3</c:v>
                </c:pt>
                <c:pt idx="1">
                  <c:v>6.1</c:v>
                </c:pt>
                <c:pt idx="2">
                  <c:v>0.5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9844864"/>
        <c:axId val="119847168"/>
      </c:barChart>
      <c:catAx>
        <c:axId val="119844864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9847168"/>
        <c:crosses val="autoZero"/>
        <c:auto val="1"/>
        <c:lblAlgn val="ctr"/>
        <c:lblOffset val="100"/>
        <c:tickLblSkip val="1"/>
      </c:catAx>
      <c:valAx>
        <c:axId val="119847168"/>
        <c:scaling>
          <c:orientation val="maxMin"/>
        </c:scaling>
        <c:delete val="1"/>
        <c:axPos val="l"/>
        <c:numFmt formatCode="0%" sourceLinked="1"/>
        <c:tickLblPos val="none"/>
        <c:crossAx val="119844864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26"/>
          <c:y val="0.10704327967443429"/>
          <c:w val="0.66616626971744086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6253184"/>
        <c:axId val="156323840"/>
      </c:barChart>
      <c:catAx>
        <c:axId val="1562531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6323840"/>
        <c:crosses val="autoZero"/>
        <c:auto val="1"/>
        <c:lblAlgn val="ctr"/>
        <c:lblOffset val="100"/>
      </c:catAx>
      <c:valAx>
        <c:axId val="156323840"/>
        <c:scaling>
          <c:orientation val="minMax"/>
        </c:scaling>
        <c:delete val="1"/>
        <c:axPos val="t"/>
        <c:numFmt formatCode="0%" sourceLinked="1"/>
        <c:tickLblPos val="none"/>
        <c:crossAx val="156253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095E-2"/>
          <c:y val="2.5831447163097244E-2"/>
          <c:w val="0.91512917291718965"/>
          <c:h val="4.979245347492050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1.4</c:v>
                </c:pt>
                <c:pt idx="1">
                  <c:v>13.9</c:v>
                </c:pt>
                <c:pt idx="2">
                  <c:v>6.3</c:v>
                </c:pt>
                <c:pt idx="3">
                  <c:v>4</c:v>
                </c:pt>
                <c:pt idx="4">
                  <c:v>6.2</c:v>
                </c:pt>
                <c:pt idx="5">
                  <c:v>8.6</c:v>
                </c:pt>
                <c:pt idx="6">
                  <c:v>23.6</c:v>
                </c:pt>
                <c:pt idx="7">
                  <c:v>36</c:v>
                </c:pt>
                <c:pt idx="8">
                  <c:v>2.1</c:v>
                </c:pt>
                <c:pt idx="9">
                  <c:v>10.4</c:v>
                </c:pt>
                <c:pt idx="10">
                  <c:v>8.7000000000000011</c:v>
                </c:pt>
                <c:pt idx="11">
                  <c:v>4.0999999999999996</c:v>
                </c:pt>
                <c:pt idx="12">
                  <c:v>6.2</c:v>
                </c:pt>
                <c:pt idx="13">
                  <c:v>11.4</c:v>
                </c:pt>
                <c:pt idx="14">
                  <c:v>24.9</c:v>
                </c:pt>
                <c:pt idx="15">
                  <c:v>32.200000000000003</c:v>
                </c:pt>
                <c:pt idx="16">
                  <c:v>2.5</c:v>
                </c:pt>
                <c:pt idx="17">
                  <c:v>6.2</c:v>
                </c:pt>
                <c:pt idx="18">
                  <c:v>9.7000000000000011</c:v>
                </c:pt>
                <c:pt idx="19">
                  <c:v>5</c:v>
                </c:pt>
                <c:pt idx="20">
                  <c:v>9.3000000000000007</c:v>
                </c:pt>
                <c:pt idx="21">
                  <c:v>13.1</c:v>
                </c:pt>
                <c:pt idx="22">
                  <c:v>28</c:v>
                </c:pt>
                <c:pt idx="23">
                  <c:v>26.2</c:v>
                </c:pt>
              </c:numCache>
            </c:numRef>
          </c:bubbleSize>
        </c:ser>
        <c:bubbleScale val="100"/>
        <c:axId val="159831936"/>
        <c:axId val="160907648"/>
      </c:bubbleChart>
      <c:valAx>
        <c:axId val="15983193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60907648"/>
        <c:crosses val="autoZero"/>
        <c:crossBetween val="midCat"/>
      </c:valAx>
      <c:valAx>
        <c:axId val="16090764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5983193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5.9</c:v>
                </c:pt>
                <c:pt idx="1">
                  <c:v>1</c:v>
                </c:pt>
                <c:pt idx="2">
                  <c:v>13.7</c:v>
                </c:pt>
                <c:pt idx="3">
                  <c:v>9.9</c:v>
                </c:pt>
                <c:pt idx="4">
                  <c:v>26.3</c:v>
                </c:pt>
                <c:pt idx="5">
                  <c:v>30.4</c:v>
                </c:pt>
                <c:pt idx="6">
                  <c:v>12.6</c:v>
                </c:pt>
                <c:pt idx="7">
                  <c:v>6.1</c:v>
                </c:pt>
                <c:pt idx="8">
                  <c:v>2.1</c:v>
                </c:pt>
                <c:pt idx="9">
                  <c:v>14</c:v>
                </c:pt>
                <c:pt idx="10">
                  <c:v>10.4</c:v>
                </c:pt>
                <c:pt idx="11">
                  <c:v>26.2</c:v>
                </c:pt>
                <c:pt idx="12">
                  <c:v>27.4</c:v>
                </c:pt>
                <c:pt idx="13">
                  <c:v>13.9</c:v>
                </c:pt>
                <c:pt idx="14">
                  <c:v>3.8</c:v>
                </c:pt>
                <c:pt idx="15">
                  <c:v>2.9</c:v>
                </c:pt>
                <c:pt idx="16">
                  <c:v>13.5</c:v>
                </c:pt>
                <c:pt idx="17">
                  <c:v>12.5</c:v>
                </c:pt>
                <c:pt idx="18">
                  <c:v>21.7</c:v>
                </c:pt>
                <c:pt idx="19">
                  <c:v>31.4</c:v>
                </c:pt>
                <c:pt idx="20">
                  <c:v>14.2</c:v>
                </c:pt>
              </c:numCache>
            </c:numRef>
          </c:bubbleSize>
        </c:ser>
        <c:bubbleScale val="100"/>
        <c:axId val="435997312"/>
        <c:axId val="440496128"/>
      </c:bubbleChart>
      <c:valAx>
        <c:axId val="43599731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40496128"/>
        <c:crosses val="autoZero"/>
        <c:crossBetween val="midCat"/>
      </c:valAx>
      <c:valAx>
        <c:axId val="44049612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359973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93"/>
          <c:h val="0.943170816241195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218.6</c:v>
                </c:pt>
                <c:pt idx="1">
                  <c:v>234.2</c:v>
                </c:pt>
                <c:pt idx="2">
                  <c:v>109.4</c:v>
                </c:pt>
                <c:pt idx="3">
                  <c:v>78</c:v>
                </c:pt>
                <c:pt idx="4">
                  <c:v>41.7</c:v>
                </c:pt>
                <c:pt idx="5">
                  <c:v>81</c:v>
                </c:pt>
                <c:pt idx="6">
                  <c:v>52</c:v>
                </c:pt>
                <c:pt idx="7">
                  <c:v>21.2</c:v>
                </c:pt>
                <c:pt idx="9">
                  <c:v>118.4</c:v>
                </c:pt>
                <c:pt idx="10">
                  <c:v>262.8</c:v>
                </c:pt>
                <c:pt idx="11">
                  <c:v>181.6</c:v>
                </c:pt>
                <c:pt idx="12">
                  <c:v>104.6</c:v>
                </c:pt>
                <c:pt idx="13">
                  <c:v>113</c:v>
                </c:pt>
                <c:pt idx="14">
                  <c:v>23.8</c:v>
                </c:pt>
              </c:numCache>
            </c:numRef>
          </c:val>
        </c:ser>
        <c:gapWidth val="45"/>
        <c:axId val="490952192"/>
        <c:axId val="50737152"/>
      </c:barChart>
      <c:catAx>
        <c:axId val="49095219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0737152"/>
        <c:crosses val="autoZero"/>
        <c:auto val="1"/>
        <c:lblAlgn val="ctr"/>
        <c:lblOffset val="100"/>
      </c:catAx>
      <c:valAx>
        <c:axId val="5073715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49095219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11"/>
          <c:y val="2.8414591879406599E-2"/>
          <c:w val="0.57598220904373609"/>
          <c:h val="0.943170816241198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236</c:v>
                </c:pt>
                <c:pt idx="1">
                  <c:v>254</c:v>
                </c:pt>
                <c:pt idx="2">
                  <c:v>145</c:v>
                </c:pt>
                <c:pt idx="3">
                  <c:v>55</c:v>
                </c:pt>
                <c:pt idx="4">
                  <c:v>47</c:v>
                </c:pt>
                <c:pt idx="5">
                  <c:v>88</c:v>
                </c:pt>
                <c:pt idx="6">
                  <c:v>65</c:v>
                </c:pt>
                <c:pt idx="7">
                  <c:v>12</c:v>
                </c:pt>
                <c:pt idx="9">
                  <c:v>135</c:v>
                </c:pt>
                <c:pt idx="10">
                  <c:v>186</c:v>
                </c:pt>
                <c:pt idx="11">
                  <c:v>151</c:v>
                </c:pt>
                <c:pt idx="12">
                  <c:v>63</c:v>
                </c:pt>
                <c:pt idx="13">
                  <c:v>101</c:v>
                </c:pt>
                <c:pt idx="14">
                  <c:v>61</c:v>
                </c:pt>
              </c:numCache>
            </c:numRef>
          </c:val>
        </c:ser>
        <c:gapWidth val="46"/>
        <c:axId val="170873984"/>
        <c:axId val="83937920"/>
      </c:barChart>
      <c:catAx>
        <c:axId val="170873984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83937920"/>
        <c:crossesAt val="100"/>
        <c:auto val="1"/>
        <c:lblAlgn val="ctr"/>
        <c:lblOffset val="100"/>
      </c:catAx>
      <c:valAx>
        <c:axId val="83937920"/>
        <c:scaling>
          <c:orientation val="minMax"/>
          <c:min val="-200"/>
        </c:scaling>
        <c:delete val="1"/>
        <c:axPos val="t"/>
        <c:numFmt formatCode="0" sourceLinked="1"/>
        <c:tickLblPos val="none"/>
        <c:crossAx val="170873984"/>
        <c:crossesAt val="1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93"/>
          <c:h val="0.943170816241195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218.6</c:v>
                </c:pt>
                <c:pt idx="1">
                  <c:v>234.2</c:v>
                </c:pt>
                <c:pt idx="2">
                  <c:v>109.4</c:v>
                </c:pt>
                <c:pt idx="3">
                  <c:v>78</c:v>
                </c:pt>
                <c:pt idx="4">
                  <c:v>41.7</c:v>
                </c:pt>
                <c:pt idx="5">
                  <c:v>81</c:v>
                </c:pt>
                <c:pt idx="6">
                  <c:v>52</c:v>
                </c:pt>
                <c:pt idx="7">
                  <c:v>21.2</c:v>
                </c:pt>
                <c:pt idx="9">
                  <c:v>118.4</c:v>
                </c:pt>
                <c:pt idx="10">
                  <c:v>262.8</c:v>
                </c:pt>
                <c:pt idx="11">
                  <c:v>181.6</c:v>
                </c:pt>
                <c:pt idx="12">
                  <c:v>104.6</c:v>
                </c:pt>
                <c:pt idx="13">
                  <c:v>113</c:v>
                </c:pt>
                <c:pt idx="14">
                  <c:v>23.8</c:v>
                </c:pt>
              </c:numCache>
            </c:numRef>
          </c:val>
        </c:ser>
        <c:gapWidth val="45"/>
        <c:axId val="84163200"/>
        <c:axId val="99003392"/>
      </c:barChart>
      <c:catAx>
        <c:axId val="8416320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9003392"/>
        <c:crosses val="autoZero"/>
        <c:auto val="1"/>
        <c:lblAlgn val="ctr"/>
        <c:lblOffset val="100"/>
      </c:catAx>
      <c:valAx>
        <c:axId val="9900339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8416320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11"/>
          <c:y val="2.8414591879406599E-2"/>
          <c:w val="0.57598220904373609"/>
          <c:h val="0.943170816241198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180</c:v>
                </c:pt>
                <c:pt idx="1">
                  <c:v>206</c:v>
                </c:pt>
                <c:pt idx="2">
                  <c:v>137</c:v>
                </c:pt>
                <c:pt idx="3">
                  <c:v>93</c:v>
                </c:pt>
                <c:pt idx="4">
                  <c:v>36</c:v>
                </c:pt>
                <c:pt idx="5">
                  <c:v>69</c:v>
                </c:pt>
                <c:pt idx="6">
                  <c:v>57</c:v>
                </c:pt>
                <c:pt idx="7">
                  <c:v>19</c:v>
                </c:pt>
                <c:pt idx="9">
                  <c:v>98</c:v>
                </c:pt>
                <c:pt idx="10">
                  <c:v>139</c:v>
                </c:pt>
                <c:pt idx="11">
                  <c:v>124</c:v>
                </c:pt>
                <c:pt idx="12">
                  <c:v>89</c:v>
                </c:pt>
                <c:pt idx="13">
                  <c:v>78</c:v>
                </c:pt>
                <c:pt idx="14">
                  <c:v>46</c:v>
                </c:pt>
              </c:numCache>
            </c:numRef>
          </c:val>
        </c:ser>
        <c:gapWidth val="46"/>
        <c:axId val="156768896"/>
        <c:axId val="156779648"/>
      </c:barChart>
      <c:catAx>
        <c:axId val="15676889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56779648"/>
        <c:crossesAt val="100"/>
        <c:auto val="1"/>
        <c:lblAlgn val="ctr"/>
        <c:lblOffset val="100"/>
      </c:catAx>
      <c:valAx>
        <c:axId val="156779648"/>
        <c:scaling>
          <c:orientation val="minMax"/>
          <c:min val="-200"/>
        </c:scaling>
        <c:delete val="1"/>
        <c:axPos val="t"/>
        <c:numFmt formatCode="0" sourceLinked="1"/>
        <c:tickLblPos val="none"/>
        <c:crossAx val="156768896"/>
        <c:crossesAt val="1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14.5</c:v>
                </c:pt>
                <c:pt idx="2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13.6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9.6</c:v>
                </c:pt>
                <c:pt idx="2">
                  <c:v>13.1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</c:v>
                </c:pt>
                <c:pt idx="2">
                  <c:v>9.3000000000000007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9.7000000000000011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10.8</c:v>
                </c:pt>
                <c:pt idx="2">
                  <c:v>6.2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13.4</c:v>
                </c:pt>
                <c:pt idx="2">
                  <c:v>2.5</c:v>
                </c:pt>
              </c:numCache>
            </c:numRef>
          </c:val>
        </c:ser>
        <c:gapWidth val="46"/>
        <c:overlap val="100"/>
        <c:serLines/>
        <c:axId val="84845312"/>
        <c:axId val="84847232"/>
      </c:barChart>
      <c:catAx>
        <c:axId val="84845312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847232"/>
        <c:crosses val="autoZero"/>
        <c:auto val="1"/>
        <c:lblAlgn val="ctr"/>
        <c:lblOffset val="100"/>
        <c:tickLblSkip val="1"/>
      </c:catAx>
      <c:valAx>
        <c:axId val="84847232"/>
        <c:scaling>
          <c:orientation val="maxMin"/>
        </c:scaling>
        <c:delete val="1"/>
        <c:axPos val="l"/>
        <c:numFmt formatCode="0%" sourceLinked="1"/>
        <c:tickLblPos val="none"/>
        <c:crossAx val="84845312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22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5069824"/>
        <c:axId val="85071360"/>
      </c:barChart>
      <c:catAx>
        <c:axId val="850698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5071360"/>
        <c:crosses val="autoZero"/>
        <c:auto val="1"/>
        <c:lblAlgn val="ctr"/>
        <c:lblOffset val="100"/>
      </c:catAx>
      <c:valAx>
        <c:axId val="85071360"/>
        <c:scaling>
          <c:orientation val="minMax"/>
        </c:scaling>
        <c:delete val="1"/>
        <c:axPos val="t"/>
        <c:numFmt formatCode="0%" sourceLinked="1"/>
        <c:tickLblPos val="none"/>
        <c:crossAx val="85069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42E-2"/>
          <c:w val="0.97970115770886623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14.7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13.8</c:v>
                </c:pt>
                <c:pt idx="2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8.6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10</c:v>
                </c:pt>
                <c:pt idx="2">
                  <c:v>6.2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13.6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6.3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10.9</c:v>
                </c:pt>
                <c:pt idx="2">
                  <c:v>13.9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13.5</c:v>
                </c:pt>
                <c:pt idx="2">
                  <c:v>1.4</c:v>
                </c:pt>
              </c:numCache>
            </c:numRef>
          </c:val>
        </c:ser>
        <c:gapWidth val="46"/>
        <c:overlap val="100"/>
        <c:serLines/>
        <c:axId val="85971328"/>
        <c:axId val="86247296"/>
      </c:barChart>
      <c:catAx>
        <c:axId val="8597132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247296"/>
        <c:crosses val="autoZero"/>
        <c:auto val="1"/>
        <c:lblAlgn val="ctr"/>
        <c:lblOffset val="100"/>
        <c:tickLblSkip val="1"/>
      </c:catAx>
      <c:valAx>
        <c:axId val="86247296"/>
        <c:scaling>
          <c:orientation val="maxMin"/>
        </c:scaling>
        <c:delete val="1"/>
        <c:axPos val="l"/>
        <c:numFmt formatCode="0%" sourceLinked="1"/>
        <c:tickLblPos val="none"/>
        <c:crossAx val="85971328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222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38.200000000000003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10.200000000000001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0653440"/>
        <c:axId val="90655360"/>
      </c:barChart>
      <c:catAx>
        <c:axId val="906534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0655360"/>
        <c:crosses val="autoZero"/>
        <c:auto val="1"/>
        <c:lblAlgn val="ctr"/>
        <c:lblOffset val="100"/>
      </c:catAx>
      <c:valAx>
        <c:axId val="90655360"/>
        <c:scaling>
          <c:orientation val="minMax"/>
        </c:scaling>
        <c:delete val="1"/>
        <c:axPos val="t"/>
        <c:numFmt formatCode="0%" sourceLinked="1"/>
        <c:tickLblPos val="none"/>
        <c:crossAx val="90653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42E-2"/>
          <c:w val="0.97970115770886623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14.4</c:v>
                </c:pt>
                <c:pt idx="2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16.899999999999999</c:v>
                </c:pt>
                <c:pt idx="1">
                  <c:v>22.7</c:v>
                </c:pt>
                <c:pt idx="2">
                  <c:v>31.4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14.4</c:v>
                </c:pt>
                <c:pt idx="1">
                  <c:v>17.600000000000001</c:v>
                </c:pt>
                <c:pt idx="2">
                  <c:v>21.7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14</c:v>
                </c:pt>
                <c:pt idx="2">
                  <c:v>12.5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17.3</c:v>
                </c:pt>
                <c:pt idx="2">
                  <c:v>13.5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6.1</c:v>
                </c:pt>
                <c:pt idx="2">
                  <c:v>2.9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7.7</c:v>
                </c:pt>
                <c:pt idx="2">
                  <c:v>3.8</c:v>
                </c:pt>
              </c:numCache>
            </c:numRef>
          </c:val>
        </c:ser>
        <c:gapWidth val="47"/>
        <c:overlap val="100"/>
        <c:serLines/>
        <c:axId val="91119616"/>
        <c:axId val="91132672"/>
      </c:barChart>
      <c:catAx>
        <c:axId val="9111961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132672"/>
        <c:crosses val="autoZero"/>
        <c:auto val="1"/>
        <c:lblAlgn val="ctr"/>
        <c:lblOffset val="100"/>
        <c:tickLblSkip val="1"/>
      </c:catAx>
      <c:valAx>
        <c:axId val="91132672"/>
        <c:scaling>
          <c:orientation val="maxMin"/>
        </c:scaling>
        <c:delete val="1"/>
        <c:axPos val="l"/>
        <c:numFmt formatCode="0%" sourceLinked="1"/>
        <c:tickLblPos val="none"/>
        <c:crossAx val="9111961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08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8829440"/>
        <c:axId val="98835840"/>
      </c:barChart>
      <c:catAx>
        <c:axId val="988294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8835840"/>
        <c:crosses val="autoZero"/>
        <c:auto val="1"/>
        <c:lblAlgn val="ctr"/>
        <c:lblOffset val="100"/>
      </c:catAx>
      <c:valAx>
        <c:axId val="98835840"/>
        <c:scaling>
          <c:orientation val="minMax"/>
        </c:scaling>
        <c:delete val="1"/>
        <c:axPos val="t"/>
        <c:numFmt formatCode="0%" sourceLinked="1"/>
        <c:tickLblPos val="none"/>
        <c:crossAx val="98829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48E-2"/>
          <c:w val="0.96630747365013536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14.4</c:v>
                </c:pt>
                <c:pt idx="2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16.899999999999999</c:v>
                </c:pt>
                <c:pt idx="1">
                  <c:v>23.8</c:v>
                </c:pt>
                <c:pt idx="2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14.4</c:v>
                </c:pt>
                <c:pt idx="1">
                  <c:v>17.399999999999999</c:v>
                </c:pt>
                <c:pt idx="2">
                  <c:v>26.3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13.6</c:v>
                </c:pt>
                <c:pt idx="2">
                  <c:v>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17.3</c:v>
                </c:pt>
                <c:pt idx="2">
                  <c:v>13.7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6.2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7.2</c:v>
                </c:pt>
                <c:pt idx="2">
                  <c:v>5.9</c:v>
                </c:pt>
              </c:numCache>
            </c:numRef>
          </c:val>
        </c:ser>
        <c:gapWidth val="47"/>
        <c:overlap val="100"/>
        <c:serLines/>
        <c:axId val="107713280"/>
        <c:axId val="108675840"/>
      </c:barChart>
      <c:catAx>
        <c:axId val="10771328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675840"/>
        <c:crosses val="autoZero"/>
        <c:auto val="1"/>
        <c:lblAlgn val="ctr"/>
        <c:lblOffset val="100"/>
        <c:tickLblSkip val="1"/>
      </c:catAx>
      <c:valAx>
        <c:axId val="108675840"/>
        <c:scaling>
          <c:orientation val="maxMin"/>
        </c:scaling>
        <c:delete val="1"/>
        <c:axPos val="l"/>
        <c:numFmt formatCode="0%" sourceLinked="1"/>
        <c:tickLblPos val="none"/>
        <c:crossAx val="10771328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08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6257152"/>
        <c:axId val="116258688"/>
      </c:barChart>
      <c:catAx>
        <c:axId val="11625715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6258688"/>
        <c:crosses val="autoZero"/>
        <c:auto val="1"/>
        <c:lblAlgn val="ctr"/>
        <c:lblOffset val="100"/>
      </c:catAx>
      <c:valAx>
        <c:axId val="116258688"/>
        <c:scaling>
          <c:orientation val="minMax"/>
        </c:scaling>
        <c:delete val="1"/>
        <c:axPos val="t"/>
        <c:numFmt formatCode="0%" sourceLinked="1"/>
        <c:tickLblPos val="none"/>
        <c:crossAx val="116257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48E-2"/>
          <c:w val="0.96630747365013536"/>
          <c:h val="7.2328052056671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13B6B-54B4-4D77-B2C1-484B7EA65DDA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B6A4-5FBB-40D9-950C-3AE06DD6E9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29E4C7F-44E5-42BD-BDB6-AE90D409E5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29E4C7F-44E5-42BD-BDB6-AE90D409E5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29E4C7F-44E5-42BD-BDB6-AE90D409E5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9E4C7F-44E5-42BD-BDB6-AE90D409E5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29E4C7F-44E5-42BD-BDB6-AE90D409E5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 dirty="0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A29E4C7F-44E5-42BD-BDB6-AE90D409E5F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Октябрь 2013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Октябрь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dirty="0" smtClean="0">
                <a:latin typeface="Arial"/>
              </a:rPr>
              <a:t>Россия 0+, Октябрь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dirty="0" smtClean="0">
                <a:latin typeface="Arial"/>
              </a:rPr>
              <a:t>Россия 0+, Октябрь 2013, Monthly Reach в тыс.чел., Affinity Index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dirty="0" smtClean="0">
                <a:latin typeface="Arial"/>
              </a:rPr>
            </a:br>
            <a:r>
              <a:rPr lang="ru-RU" dirty="0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z="1400" dirty="0" smtClean="0">
                <a:latin typeface="Arial"/>
              </a:rPr>
              <a:t>Россия 0+, Октябрь 2013, Monthly Reach в тыс.чел., Affinity Internet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Average Minutes per 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интернет-проекта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Октябрь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4313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836.0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752.3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71.0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dirty="0" smtClean="0">
                <a:latin typeface="Arial"/>
              </a:rPr>
              <a:t>Динамика аудитории </a:t>
            </a:r>
            <a:r>
              <a:rPr lang="en-US" sz="1800" dirty="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836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280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71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Октябрь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Октябрь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Октябрь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Октябрь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Октябрь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dirty="0" smtClean="0">
                <a:latin typeface="Arial"/>
              </a:rPr>
              <a:t>Россия 0+, Октябрь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21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Октябрь 2013 </vt:lpstr>
      <vt:lpstr>Аудитория Drive.ru  Октябрь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Октябрь 2013 </dc:title>
  <dc:creator>Tatyana.Kucharina</dc:creator>
  <cp:lastModifiedBy>Tatyana.Kucharina</cp:lastModifiedBy>
  <cp:revision>7</cp:revision>
  <dcterms:created xsi:type="dcterms:W3CDTF">2014-01-14T12:35:15Z</dcterms:created>
  <dcterms:modified xsi:type="dcterms:W3CDTF">2014-01-14T13:36:36Z</dcterms:modified>
</cp:coreProperties>
</file>