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5" r:id="rId4"/>
    <p:sldMasterId id="2147483707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3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171056713595602"/>
          <c:y val="3.0805612351265624E-2"/>
          <c:w val="0.7960477759229343"/>
          <c:h val="0.8367570735707702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</c:numCache>
            </c:numRef>
          </c:val>
        </c:ser>
        <c:marker val="1"/>
        <c:axId val="80564608"/>
        <c:axId val="80567296"/>
      </c:lineChart>
      <c:dateAx>
        <c:axId val="80564608"/>
        <c:scaling>
          <c:orientation val="minMax"/>
        </c:scaling>
        <c:axPos val="b"/>
        <c:numFmt formatCode="[$-419]mmm\ \'yy;@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567296"/>
        <c:crosses val="autoZero"/>
        <c:auto val="1"/>
        <c:lblOffset val="100"/>
      </c:dateAx>
      <c:valAx>
        <c:axId val="80567296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5646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1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28.3</c:v>
                </c:pt>
                <c:pt idx="1">
                  <c:v>36.300000000000004</c:v>
                </c:pt>
                <c:pt idx="2">
                  <c:v>57.7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49.1</c:v>
                </c:pt>
                <c:pt idx="1">
                  <c:v>53.1</c:v>
                </c:pt>
                <c:pt idx="2">
                  <c:v>36.800000000000004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19.2</c:v>
                </c:pt>
                <c:pt idx="1">
                  <c:v>7.3</c:v>
                </c:pt>
                <c:pt idx="2">
                  <c:v>3.9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88241664"/>
        <c:axId val="88243200"/>
      </c:barChart>
      <c:catAx>
        <c:axId val="88241664"/>
        <c:scaling>
          <c:orientation val="minMax"/>
        </c:scaling>
        <c:axPos val="t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243200"/>
        <c:crosses val="autoZero"/>
        <c:auto val="1"/>
        <c:lblAlgn val="ctr"/>
        <c:lblOffset val="100"/>
      </c:catAx>
      <c:valAx>
        <c:axId val="88243200"/>
        <c:scaling>
          <c:orientation val="maxMin"/>
        </c:scaling>
        <c:delete val="1"/>
        <c:axPos val="l"/>
        <c:numFmt formatCode="0%" sourceLinked="1"/>
        <c:tickLblPos val="none"/>
        <c:crossAx val="88241664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904"/>
          <c:y val="0.10704327967443429"/>
          <c:w val="0.6661662697174410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8275200"/>
        <c:axId val="88289280"/>
      </c:barChart>
      <c:catAx>
        <c:axId val="8827520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8289280"/>
        <c:crosses val="autoZero"/>
        <c:auto val="1"/>
        <c:lblAlgn val="ctr"/>
        <c:lblOffset val="100"/>
      </c:catAx>
      <c:valAx>
        <c:axId val="88289280"/>
        <c:scaling>
          <c:orientation val="minMax"/>
        </c:scaling>
        <c:delete val="1"/>
        <c:axPos val="t"/>
        <c:numFmt formatCode="0%" sourceLinked="1"/>
        <c:tickLblPos val="none"/>
        <c:crossAx val="88275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081E-2"/>
          <c:y val="2.5831447163097227E-2"/>
          <c:w val="0.91512917291718965"/>
          <c:h val="4.979245347492047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1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28.3</c:v>
                </c:pt>
                <c:pt idx="1">
                  <c:v>36.800000000000004</c:v>
                </c:pt>
                <c:pt idx="2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49.1</c:v>
                </c:pt>
                <c:pt idx="1">
                  <c:v>52.7</c:v>
                </c:pt>
                <c:pt idx="2">
                  <c:v>42.3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19.2</c:v>
                </c:pt>
                <c:pt idx="1">
                  <c:v>6.9</c:v>
                </c:pt>
                <c:pt idx="2">
                  <c:v>3.1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88365312"/>
        <c:axId val="88379392"/>
      </c:barChart>
      <c:catAx>
        <c:axId val="88365312"/>
        <c:scaling>
          <c:orientation val="minMax"/>
        </c:scaling>
        <c:axPos val="t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379392"/>
        <c:crosses val="autoZero"/>
        <c:auto val="1"/>
        <c:lblAlgn val="ctr"/>
        <c:lblOffset val="100"/>
      </c:catAx>
      <c:valAx>
        <c:axId val="88379392"/>
        <c:scaling>
          <c:orientation val="maxMin"/>
        </c:scaling>
        <c:delete val="1"/>
        <c:axPos val="l"/>
        <c:numFmt formatCode="0%" sourceLinked="1"/>
        <c:tickLblPos val="none"/>
        <c:crossAx val="88365312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904"/>
          <c:y val="0.10704327967443429"/>
          <c:w val="0.6661662697174410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8402944"/>
        <c:axId val="88552192"/>
      </c:barChart>
      <c:catAx>
        <c:axId val="8840294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8552192"/>
        <c:crosses val="autoZero"/>
        <c:auto val="1"/>
        <c:lblAlgn val="ctr"/>
        <c:lblOffset val="100"/>
      </c:catAx>
      <c:valAx>
        <c:axId val="88552192"/>
        <c:scaling>
          <c:orientation val="minMax"/>
        </c:scaling>
        <c:delete val="1"/>
        <c:axPos val="t"/>
        <c:numFmt formatCode="0%" sourceLinked="1"/>
        <c:tickLblPos val="none"/>
        <c:crossAx val="88402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081E-2"/>
          <c:y val="2.5831447163097227E-2"/>
          <c:w val="0.91512917291718965"/>
          <c:h val="4.979245347492047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1.8</c:v>
                </c:pt>
                <c:pt idx="1">
                  <c:v>15.5</c:v>
                </c:pt>
                <c:pt idx="2">
                  <c:v>8.2000000000000011</c:v>
                </c:pt>
                <c:pt idx="3">
                  <c:v>3.9</c:v>
                </c:pt>
                <c:pt idx="4">
                  <c:v>7.3</c:v>
                </c:pt>
                <c:pt idx="5">
                  <c:v>8.3000000000000007</c:v>
                </c:pt>
                <c:pt idx="6">
                  <c:v>21.7</c:v>
                </c:pt>
                <c:pt idx="7">
                  <c:v>33.300000000000004</c:v>
                </c:pt>
                <c:pt idx="8">
                  <c:v>3</c:v>
                </c:pt>
                <c:pt idx="9">
                  <c:v>13.1</c:v>
                </c:pt>
                <c:pt idx="10">
                  <c:v>10.7</c:v>
                </c:pt>
                <c:pt idx="11">
                  <c:v>5.3</c:v>
                </c:pt>
                <c:pt idx="12">
                  <c:v>10.1</c:v>
                </c:pt>
                <c:pt idx="13">
                  <c:v>9.2000000000000011</c:v>
                </c:pt>
                <c:pt idx="14">
                  <c:v>25.1</c:v>
                </c:pt>
                <c:pt idx="15">
                  <c:v>23.6</c:v>
                </c:pt>
                <c:pt idx="16">
                  <c:v>4.0999999999999996</c:v>
                </c:pt>
                <c:pt idx="17">
                  <c:v>10.200000000000001</c:v>
                </c:pt>
                <c:pt idx="18">
                  <c:v>11.2</c:v>
                </c:pt>
                <c:pt idx="19">
                  <c:v>8.2000000000000011</c:v>
                </c:pt>
                <c:pt idx="20">
                  <c:v>9.6</c:v>
                </c:pt>
                <c:pt idx="21">
                  <c:v>8</c:v>
                </c:pt>
                <c:pt idx="22">
                  <c:v>26.1</c:v>
                </c:pt>
                <c:pt idx="23">
                  <c:v>22.7</c:v>
                </c:pt>
              </c:numCache>
            </c:numRef>
          </c:bubbleSize>
        </c:ser>
        <c:bubbleScale val="100"/>
        <c:axId val="88650112"/>
        <c:axId val="88651648"/>
      </c:bubbleChart>
      <c:valAx>
        <c:axId val="88650112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88651648"/>
        <c:crosses val="autoZero"/>
        <c:crossBetween val="midCat"/>
      </c:valAx>
      <c:valAx>
        <c:axId val="88651648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8865011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5.5</c:v>
                </c:pt>
                <c:pt idx="1">
                  <c:v>2</c:v>
                </c:pt>
                <c:pt idx="2">
                  <c:v>14.6</c:v>
                </c:pt>
                <c:pt idx="3">
                  <c:v>10.6</c:v>
                </c:pt>
                <c:pt idx="4">
                  <c:v>27.7</c:v>
                </c:pt>
                <c:pt idx="5">
                  <c:v>23.6</c:v>
                </c:pt>
                <c:pt idx="6">
                  <c:v>16.100000000000001</c:v>
                </c:pt>
                <c:pt idx="7">
                  <c:v>5.5</c:v>
                </c:pt>
                <c:pt idx="8">
                  <c:v>3.1</c:v>
                </c:pt>
                <c:pt idx="9">
                  <c:v>12.9</c:v>
                </c:pt>
                <c:pt idx="10">
                  <c:v>11.6</c:v>
                </c:pt>
                <c:pt idx="11">
                  <c:v>19.899999999999999</c:v>
                </c:pt>
                <c:pt idx="12">
                  <c:v>27.1</c:v>
                </c:pt>
                <c:pt idx="13">
                  <c:v>19.899999999999999</c:v>
                </c:pt>
                <c:pt idx="14">
                  <c:v>4.8</c:v>
                </c:pt>
                <c:pt idx="15">
                  <c:v>2.2999999999999998</c:v>
                </c:pt>
                <c:pt idx="16">
                  <c:v>18.600000000000001</c:v>
                </c:pt>
                <c:pt idx="17">
                  <c:v>11.3</c:v>
                </c:pt>
                <c:pt idx="18">
                  <c:v>14.6</c:v>
                </c:pt>
                <c:pt idx="19">
                  <c:v>27.6</c:v>
                </c:pt>
                <c:pt idx="20">
                  <c:v>20.8</c:v>
                </c:pt>
              </c:numCache>
            </c:numRef>
          </c:bubbleSize>
        </c:ser>
        <c:bubbleScale val="100"/>
        <c:axId val="89121152"/>
        <c:axId val="89122688"/>
      </c:bubbleChart>
      <c:valAx>
        <c:axId val="89121152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89122688"/>
        <c:crosses val="autoZero"/>
        <c:crossBetween val="midCat"/>
      </c:valAx>
      <c:valAx>
        <c:axId val="89122688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8912115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726"/>
          <c:h val="0.943170816241195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200.7</c:v>
                </c:pt>
                <c:pt idx="1">
                  <c:v>230.8</c:v>
                </c:pt>
                <c:pt idx="2">
                  <c:v>70.8</c:v>
                </c:pt>
                <c:pt idx="3">
                  <c:v>84.5</c:v>
                </c:pt>
                <c:pt idx="4">
                  <c:v>72.5</c:v>
                </c:pt>
                <c:pt idx="5">
                  <c:v>98.6</c:v>
                </c:pt>
                <c:pt idx="6">
                  <c:v>89.9</c:v>
                </c:pt>
                <c:pt idx="7">
                  <c:v>36.1</c:v>
                </c:pt>
                <c:pt idx="9">
                  <c:v>183.9</c:v>
                </c:pt>
                <c:pt idx="10">
                  <c:v>243.6</c:v>
                </c:pt>
                <c:pt idx="11">
                  <c:v>129.5</c:v>
                </c:pt>
                <c:pt idx="12">
                  <c:v>99.8</c:v>
                </c:pt>
                <c:pt idx="13">
                  <c:v>164.3</c:v>
                </c:pt>
                <c:pt idx="14">
                  <c:v>20.5</c:v>
                </c:pt>
              </c:numCache>
            </c:numRef>
          </c:val>
        </c:ser>
        <c:gapWidth val="45"/>
        <c:axId val="90373504"/>
        <c:axId val="90383488"/>
      </c:barChart>
      <c:catAx>
        <c:axId val="90373504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90383488"/>
        <c:crosses val="autoZero"/>
        <c:auto val="1"/>
        <c:lblAlgn val="ctr"/>
        <c:lblOffset val="100"/>
      </c:catAx>
      <c:valAx>
        <c:axId val="90383488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90373504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3"/>
          <c:y val="2.8414591879406599E-2"/>
          <c:w val="0.57598220904373609"/>
          <c:h val="0.943170816241197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205</c:v>
                </c:pt>
                <c:pt idx="1">
                  <c:v>237</c:v>
                </c:pt>
                <c:pt idx="2">
                  <c:v>89</c:v>
                </c:pt>
                <c:pt idx="3">
                  <c:v>57</c:v>
                </c:pt>
                <c:pt idx="4">
                  <c:v>77</c:v>
                </c:pt>
                <c:pt idx="5">
                  <c:v>101</c:v>
                </c:pt>
                <c:pt idx="6">
                  <c:v>107</c:v>
                </c:pt>
                <c:pt idx="7">
                  <c:v>20</c:v>
                </c:pt>
                <c:pt idx="9">
                  <c:v>201</c:v>
                </c:pt>
                <c:pt idx="10">
                  <c:v>166</c:v>
                </c:pt>
                <c:pt idx="11">
                  <c:v>102</c:v>
                </c:pt>
                <c:pt idx="12">
                  <c:v>57</c:v>
                </c:pt>
                <c:pt idx="13">
                  <c:v>141</c:v>
                </c:pt>
                <c:pt idx="14">
                  <c:v>49</c:v>
                </c:pt>
              </c:numCache>
            </c:numRef>
          </c:val>
        </c:ser>
        <c:gapWidth val="46"/>
        <c:axId val="90470656"/>
        <c:axId val="90492928"/>
      </c:barChart>
      <c:catAx>
        <c:axId val="90470656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90492928"/>
        <c:crossesAt val="100"/>
        <c:auto val="1"/>
        <c:lblAlgn val="ctr"/>
        <c:lblOffset val="100"/>
      </c:catAx>
      <c:valAx>
        <c:axId val="90492928"/>
        <c:scaling>
          <c:orientation val="minMax"/>
          <c:max val="300"/>
        </c:scaling>
        <c:delete val="1"/>
        <c:axPos val="t"/>
        <c:numFmt formatCode="0" sourceLinked="1"/>
        <c:tickLblPos val="none"/>
        <c:crossAx val="90470656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726"/>
          <c:h val="0.943170816241195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200.7</c:v>
                </c:pt>
                <c:pt idx="1">
                  <c:v>230.8</c:v>
                </c:pt>
                <c:pt idx="2">
                  <c:v>70.8</c:v>
                </c:pt>
                <c:pt idx="3">
                  <c:v>84.5</c:v>
                </c:pt>
                <c:pt idx="4">
                  <c:v>72.5</c:v>
                </c:pt>
                <c:pt idx="5">
                  <c:v>98.6</c:v>
                </c:pt>
                <c:pt idx="6">
                  <c:v>89.9</c:v>
                </c:pt>
                <c:pt idx="7">
                  <c:v>36.1</c:v>
                </c:pt>
                <c:pt idx="9">
                  <c:v>183.9</c:v>
                </c:pt>
                <c:pt idx="10">
                  <c:v>243.6</c:v>
                </c:pt>
                <c:pt idx="11">
                  <c:v>129.5</c:v>
                </c:pt>
                <c:pt idx="12">
                  <c:v>99.8</c:v>
                </c:pt>
                <c:pt idx="13">
                  <c:v>164.3</c:v>
                </c:pt>
                <c:pt idx="14">
                  <c:v>20.5</c:v>
                </c:pt>
              </c:numCache>
            </c:numRef>
          </c:val>
        </c:ser>
        <c:gapWidth val="45"/>
        <c:axId val="90617344"/>
        <c:axId val="90618880"/>
      </c:barChart>
      <c:catAx>
        <c:axId val="90617344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90618880"/>
        <c:crosses val="autoZero"/>
        <c:auto val="1"/>
        <c:lblAlgn val="ctr"/>
        <c:lblOffset val="100"/>
      </c:catAx>
      <c:valAx>
        <c:axId val="90618880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90617344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3"/>
          <c:y val="2.8414591879406599E-2"/>
          <c:w val="0.57598220904373609"/>
          <c:h val="0.943170816241197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158</c:v>
                </c:pt>
                <c:pt idx="1">
                  <c:v>189</c:v>
                </c:pt>
                <c:pt idx="2">
                  <c:v>84</c:v>
                </c:pt>
                <c:pt idx="3">
                  <c:v>95</c:v>
                </c:pt>
                <c:pt idx="4">
                  <c:v>59</c:v>
                </c:pt>
                <c:pt idx="5">
                  <c:v>78</c:v>
                </c:pt>
                <c:pt idx="6">
                  <c:v>92</c:v>
                </c:pt>
                <c:pt idx="7">
                  <c:v>32</c:v>
                </c:pt>
                <c:pt idx="9">
                  <c:v>143</c:v>
                </c:pt>
                <c:pt idx="10">
                  <c:v>122</c:v>
                </c:pt>
                <c:pt idx="11">
                  <c:v>81</c:v>
                </c:pt>
                <c:pt idx="12">
                  <c:v>79</c:v>
                </c:pt>
                <c:pt idx="13">
                  <c:v>111</c:v>
                </c:pt>
                <c:pt idx="14">
                  <c:v>38</c:v>
                </c:pt>
              </c:numCache>
            </c:numRef>
          </c:val>
        </c:ser>
        <c:gapWidth val="46"/>
        <c:axId val="99516800"/>
        <c:axId val="99518336"/>
      </c:barChart>
      <c:catAx>
        <c:axId val="99516800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99518336"/>
        <c:crossesAt val="100"/>
        <c:auto val="1"/>
        <c:lblAlgn val="ctr"/>
        <c:lblOffset val="100"/>
      </c:catAx>
      <c:valAx>
        <c:axId val="99518336"/>
        <c:scaling>
          <c:orientation val="minMax"/>
          <c:min val="10"/>
        </c:scaling>
        <c:delete val="1"/>
        <c:axPos val="t"/>
        <c:numFmt formatCode="0" sourceLinked="1"/>
        <c:tickLblPos val="none"/>
        <c:crossAx val="99516800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14.4</c:v>
                </c:pt>
                <c:pt idx="2">
                  <c:v>22.7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13.8</c:v>
                </c:pt>
                <c:pt idx="2">
                  <c:v>26.1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10.1</c:v>
                </c:pt>
                <c:pt idx="2">
                  <c:v>9.6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13.9</c:v>
                </c:pt>
                <c:pt idx="2">
                  <c:v>8.2000000000000011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14.3</c:v>
                </c:pt>
                <c:pt idx="2">
                  <c:v>11.2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</c:v>
                </c:pt>
                <c:pt idx="2">
                  <c:v>10.200000000000001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13</c:v>
                </c:pt>
                <c:pt idx="2">
                  <c:v>4.0999999999999996</c:v>
                </c:pt>
              </c:numCache>
            </c:numRef>
          </c:val>
        </c:ser>
        <c:gapWidth val="46"/>
        <c:overlap val="100"/>
        <c:serLines/>
        <c:axId val="80836480"/>
        <c:axId val="80838016"/>
      </c:barChart>
      <c:catAx>
        <c:axId val="80836480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838016"/>
        <c:crosses val="autoZero"/>
        <c:auto val="1"/>
        <c:lblAlgn val="ctr"/>
        <c:lblOffset val="100"/>
      </c:catAx>
      <c:valAx>
        <c:axId val="80838016"/>
        <c:scaling>
          <c:orientation val="maxMin"/>
        </c:scaling>
        <c:delete val="1"/>
        <c:axPos val="l"/>
        <c:numFmt formatCode="0%" sourceLinked="1"/>
        <c:tickLblPos val="none"/>
        <c:crossAx val="80836480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2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12.1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10.8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1701504"/>
        <c:axId val="81731968"/>
      </c:barChart>
      <c:catAx>
        <c:axId val="8170150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1731968"/>
        <c:crosses val="autoZero"/>
        <c:auto val="1"/>
        <c:lblAlgn val="ctr"/>
        <c:lblOffset val="100"/>
      </c:catAx>
      <c:valAx>
        <c:axId val="81731968"/>
        <c:scaling>
          <c:orientation val="minMax"/>
        </c:scaling>
        <c:delete val="1"/>
        <c:axPos val="t"/>
        <c:numFmt formatCode="0%" sourceLinked="1"/>
        <c:tickLblPos val="none"/>
        <c:crossAx val="81701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35E-2"/>
          <c:w val="0.97970115770886601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14.8</c:v>
                </c:pt>
                <c:pt idx="2">
                  <c:v>33.300000000000004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14.4</c:v>
                </c:pt>
                <c:pt idx="2">
                  <c:v>21.7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9.6</c:v>
                </c:pt>
                <c:pt idx="2">
                  <c:v>8.3000000000000007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10.1</c:v>
                </c:pt>
                <c:pt idx="2">
                  <c:v>7.3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13.7</c:v>
                </c:pt>
                <c:pt idx="2">
                  <c:v>3.9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</c:v>
                </c:pt>
                <c:pt idx="2">
                  <c:v>8.2000000000000011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10.7</c:v>
                </c:pt>
                <c:pt idx="2">
                  <c:v>15.5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12.6</c:v>
                </c:pt>
                <c:pt idx="2">
                  <c:v>1.8</c:v>
                </c:pt>
              </c:numCache>
            </c:numRef>
          </c:val>
        </c:ser>
        <c:gapWidth val="46"/>
        <c:overlap val="100"/>
        <c:serLines/>
        <c:axId val="83388288"/>
        <c:axId val="83402112"/>
      </c:barChart>
      <c:catAx>
        <c:axId val="83388288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3402112"/>
        <c:crosses val="autoZero"/>
        <c:auto val="1"/>
        <c:lblAlgn val="ctr"/>
        <c:lblOffset val="100"/>
      </c:catAx>
      <c:valAx>
        <c:axId val="83402112"/>
        <c:scaling>
          <c:orientation val="maxMin"/>
        </c:scaling>
        <c:delete val="1"/>
        <c:axPos val="l"/>
        <c:numFmt formatCode="0%" sourceLinked="1"/>
        <c:tickLblPos val="none"/>
        <c:crossAx val="83388288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3088952794632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8.6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3525632"/>
        <c:axId val="83527168"/>
      </c:barChart>
      <c:catAx>
        <c:axId val="8352563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3527168"/>
        <c:crosses val="autoZero"/>
        <c:auto val="1"/>
        <c:lblAlgn val="ctr"/>
        <c:lblOffset val="100"/>
      </c:catAx>
      <c:valAx>
        <c:axId val="83527168"/>
        <c:scaling>
          <c:orientation val="minMax"/>
        </c:scaling>
        <c:delete val="1"/>
        <c:axPos val="t"/>
        <c:numFmt formatCode="0%" sourceLinked="1"/>
        <c:tickLblPos val="none"/>
        <c:crossAx val="83525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35E-2"/>
          <c:w val="0.97970115770886601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1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14.5</c:v>
                </c:pt>
                <c:pt idx="2">
                  <c:v>20.8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16.600000000000001</c:v>
                </c:pt>
                <c:pt idx="1">
                  <c:v>22.5</c:v>
                </c:pt>
                <c:pt idx="2">
                  <c:v>27.6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14.4</c:v>
                </c:pt>
                <c:pt idx="1">
                  <c:v>18.2</c:v>
                </c:pt>
                <c:pt idx="2">
                  <c:v>14.6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14.2</c:v>
                </c:pt>
                <c:pt idx="2">
                  <c:v>11.3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13.2</c:v>
                </c:pt>
                <c:pt idx="1">
                  <c:v>16.8</c:v>
                </c:pt>
                <c:pt idx="2">
                  <c:v>18.600000000000001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6.2</c:v>
                </c:pt>
                <c:pt idx="2">
                  <c:v>2.2999999999999998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20.6</c:v>
                </c:pt>
                <c:pt idx="1">
                  <c:v>7.5</c:v>
                </c:pt>
                <c:pt idx="2">
                  <c:v>4.8</c:v>
                </c:pt>
              </c:numCache>
            </c:numRef>
          </c:val>
        </c:ser>
        <c:gapWidth val="47"/>
        <c:overlap val="100"/>
        <c:serLines/>
        <c:axId val="86541824"/>
        <c:axId val="86543360"/>
      </c:barChart>
      <c:catAx>
        <c:axId val="86541824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6543360"/>
        <c:crosses val="autoZero"/>
        <c:auto val="1"/>
        <c:lblAlgn val="ctr"/>
        <c:lblOffset val="100"/>
      </c:catAx>
      <c:valAx>
        <c:axId val="86543360"/>
        <c:scaling>
          <c:orientation val="maxMin"/>
        </c:scaling>
        <c:delete val="1"/>
        <c:axPos val="l"/>
        <c:numFmt formatCode="0%" sourceLinked="1"/>
        <c:tickLblPos val="none"/>
        <c:crossAx val="86541824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896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15.7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6778624"/>
        <c:axId val="86780160"/>
      </c:barChart>
      <c:catAx>
        <c:axId val="8677862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6780160"/>
        <c:crosses val="autoZero"/>
        <c:auto val="1"/>
        <c:lblAlgn val="ctr"/>
        <c:lblOffset val="100"/>
      </c:catAx>
      <c:valAx>
        <c:axId val="86780160"/>
        <c:scaling>
          <c:orientation val="minMax"/>
        </c:scaling>
        <c:delete val="1"/>
        <c:axPos val="t"/>
        <c:numFmt formatCode="0%" sourceLinked="1"/>
        <c:tickLblPos val="none"/>
        <c:crossAx val="86778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43E-2"/>
          <c:w val="0.96630747365013514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1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14.4</c:v>
                </c:pt>
                <c:pt idx="2">
                  <c:v>16.100000000000001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16.600000000000001</c:v>
                </c:pt>
                <c:pt idx="1">
                  <c:v>22.9</c:v>
                </c:pt>
                <c:pt idx="2">
                  <c:v>23.6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14.4</c:v>
                </c:pt>
                <c:pt idx="1">
                  <c:v>17.8</c:v>
                </c:pt>
                <c:pt idx="2">
                  <c:v>27.7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14.4</c:v>
                </c:pt>
                <c:pt idx="2">
                  <c:v>10.6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13.2</c:v>
                </c:pt>
                <c:pt idx="1">
                  <c:v>17.100000000000001</c:v>
                </c:pt>
                <c:pt idx="2">
                  <c:v>14.6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6.1</c:v>
                </c:pt>
                <c:pt idx="2">
                  <c:v>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20.6</c:v>
                </c:pt>
                <c:pt idx="1">
                  <c:v>7.2</c:v>
                </c:pt>
                <c:pt idx="2">
                  <c:v>5.5</c:v>
                </c:pt>
              </c:numCache>
            </c:numRef>
          </c:val>
        </c:ser>
        <c:gapWidth val="47"/>
        <c:overlap val="100"/>
        <c:serLines/>
        <c:axId val="87537920"/>
        <c:axId val="87547904"/>
      </c:barChart>
      <c:catAx>
        <c:axId val="87537920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547904"/>
        <c:crosses val="autoZero"/>
        <c:auto val="1"/>
        <c:lblAlgn val="ctr"/>
        <c:lblOffset val="100"/>
      </c:catAx>
      <c:valAx>
        <c:axId val="87547904"/>
        <c:scaling>
          <c:orientation val="maxMin"/>
        </c:scaling>
        <c:delete val="1"/>
        <c:axPos val="l"/>
        <c:numFmt formatCode="0%" sourceLinked="1"/>
        <c:tickLblPos val="none"/>
        <c:crossAx val="87537920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896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30.4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7868928"/>
        <c:axId val="87870464"/>
      </c:barChart>
      <c:catAx>
        <c:axId val="8786892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7870464"/>
        <c:crosses val="autoZero"/>
        <c:auto val="1"/>
        <c:lblAlgn val="ctr"/>
        <c:lblOffset val="100"/>
      </c:catAx>
      <c:valAx>
        <c:axId val="87870464"/>
        <c:scaling>
          <c:orientation val="minMax"/>
        </c:scaling>
        <c:delete val="1"/>
        <c:axPos val="t"/>
        <c:numFmt formatCode="0%" sourceLinked="1"/>
        <c:tickLblPos val="none"/>
        <c:crossAx val="87868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43E-2"/>
          <c:w val="0.96630747365013514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7E998-7439-4929-9FA0-96A18CEE71AF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E2C3-2601-4ED7-B8A3-A841B4430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01E8778-501B-4D8E-97BC-28ECF3B8B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01E8778-501B-4D8E-97BC-28ECF3B8B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latin typeface="Arial" pitchFamily="34" charset="0"/>
                <a:cs typeface="Arial" pitchFamily="34" charset="0"/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01E8778-501B-4D8E-97BC-28ECF3B8B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1E8778-501B-4D8E-97BC-28ECF3B8B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" y="0"/>
            <a:ext cx="8855075" cy="1284288"/>
          </a:xfrm>
        </p:spPr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01E8778-501B-4D8E-97BC-28ECF3B8B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465870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17182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85750" y="1381125"/>
            <a:ext cx="5073650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 marL="0" indent="0">
              <a:defRPr lang="en-AU" sz="3200" b="1" kern="1200" dirty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79404" y="378973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401E8778-501B-4D8E-97BC-28ECF3B8BB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4" r:id="rId22"/>
    <p:sldLayoutId id="2147483715" r:id="rId23"/>
    <p:sldLayoutId id="2147483716" r:id="rId24"/>
    <p:sldLayoutId id="2147483717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  <a:p>
            <a:pPr>
              <a:defRPr/>
            </a:pP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5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Arial"/>
              </a:rPr>
              <a:t>3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Июнь 2013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Июнь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Июнь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smtClean="0">
                <a:latin typeface="Arial"/>
              </a:rPr>
              <a:t>Россия 0+, Июнь 2013,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smtClean="0">
                <a:latin typeface="Arial"/>
              </a:rPr>
              <a:t>Россия 0+, Июнь 2013,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Июнь 2013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26447"/>
          <a:ext cx="4543139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895240"/>
                <a:gridCol w="895240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883.9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681.4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35.0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286.3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238.6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80.3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70.5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Minutes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z="1800" smtClean="0">
                <a:latin typeface="Arial"/>
              </a:rPr>
              <a:t>Динамика аудитории </a:t>
            </a:r>
            <a:r>
              <a:rPr lang="en-US" sz="1800" smtClean="0">
                <a:latin typeface="Arial"/>
              </a:rPr>
              <a:t>Drive.ru </a:t>
            </a:r>
            <a:endParaRPr lang="ru-RU" sz="1800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884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286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80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Июнь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Июнь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Июнь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Июнь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Июнь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Июнь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</Template>
  <TotalTime>17</TotalTime>
  <Words>540</Words>
  <Application>Microsoft Office PowerPoint</Application>
  <PresentationFormat>Экран (4:3)</PresentationFormat>
  <Paragraphs>157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</vt:lpstr>
      <vt:lpstr>Grey Box Masters</vt:lpstr>
      <vt:lpstr>NO Grey Box Masters</vt:lpstr>
      <vt:lpstr>GRID LAYOUT</vt:lpstr>
      <vt:lpstr>1_3. TNS 4x3 Monitor Template</vt:lpstr>
      <vt:lpstr>Аудитория Drive.ru Июнь 2013 </vt:lpstr>
      <vt:lpstr>Аудитория Drive.ru  Июнь 2013,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TNS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Июнь 2013 </dc:title>
  <dc:creator>Olesya.Reztsova</dc:creator>
  <cp:lastModifiedBy>Nailya.Sadykova</cp:lastModifiedBy>
  <cp:revision>6</cp:revision>
  <dcterms:created xsi:type="dcterms:W3CDTF">2013-09-06T10:37:59Z</dcterms:created>
  <dcterms:modified xsi:type="dcterms:W3CDTF">2013-09-06T14:28:23Z</dcterms:modified>
</cp:coreProperties>
</file>