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E-2"/>
          <c:w val="0.79604777592293496"/>
          <c:h val="0.836757073570769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</c:numCache>
            </c:numRef>
          </c:val>
        </c:ser>
        <c:marker val="1"/>
        <c:axId val="143830016"/>
        <c:axId val="143944320"/>
      </c:lineChart>
      <c:dateAx>
        <c:axId val="143830016"/>
        <c:scaling>
          <c:orientation val="minMax"/>
        </c:scaling>
        <c:axPos val="b"/>
        <c:numFmt formatCode="[$-419]mmm\ \'yy;@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944320"/>
        <c:crosses val="autoZero"/>
        <c:auto val="1"/>
        <c:lblOffset val="100"/>
      </c:dateAx>
      <c:valAx>
        <c:axId val="143944320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830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</c:v>
                </c:pt>
                <c:pt idx="1">
                  <c:v>35.6</c:v>
                </c:pt>
                <c:pt idx="2">
                  <c:v>49.7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49.1</c:v>
                </c:pt>
                <c:pt idx="1">
                  <c:v>53.3</c:v>
                </c:pt>
                <c:pt idx="2">
                  <c:v>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7.6</c:v>
                </c:pt>
                <c:pt idx="2">
                  <c:v>4.2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56241280"/>
        <c:axId val="156463104"/>
      </c:barChart>
      <c:catAx>
        <c:axId val="156241280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463104"/>
        <c:crosses val="autoZero"/>
        <c:auto val="1"/>
        <c:lblAlgn val="ctr"/>
        <c:lblOffset val="100"/>
      </c:catAx>
      <c:valAx>
        <c:axId val="156463104"/>
        <c:scaling>
          <c:orientation val="maxMin"/>
        </c:scaling>
        <c:delete val="1"/>
        <c:axPos val="l"/>
        <c:numFmt formatCode="0%" sourceLinked="1"/>
        <c:tickLblPos val="none"/>
        <c:crossAx val="15624128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65"/>
          <c:y val="0.10704327967443429"/>
          <c:w val="0.66616626971744153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7024640"/>
        <c:axId val="157097984"/>
      </c:barChart>
      <c:catAx>
        <c:axId val="1570246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097984"/>
        <c:crosses val="autoZero"/>
        <c:auto val="1"/>
        <c:lblAlgn val="ctr"/>
        <c:lblOffset val="100"/>
      </c:catAx>
      <c:valAx>
        <c:axId val="157097984"/>
        <c:scaling>
          <c:orientation val="minMax"/>
        </c:scaling>
        <c:delete val="1"/>
        <c:axPos val="t"/>
        <c:numFmt formatCode="0%" sourceLinked="1"/>
        <c:tickLblPos val="none"/>
        <c:crossAx val="15702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33E-2"/>
          <c:y val="2.5831447163097203E-2"/>
          <c:w val="0.91512917291718965"/>
          <c:h val="4.979245347492039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</c:v>
                </c:pt>
                <c:pt idx="1">
                  <c:v>36.6</c:v>
                </c:pt>
                <c:pt idx="2">
                  <c:v>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49.1</c:v>
                </c:pt>
                <c:pt idx="1">
                  <c:v>52.6</c:v>
                </c:pt>
                <c:pt idx="2">
                  <c:v>42.8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7</c:v>
                </c:pt>
                <c:pt idx="2">
                  <c:v>3.7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57640576"/>
        <c:axId val="157706880"/>
      </c:barChart>
      <c:catAx>
        <c:axId val="157640576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706880"/>
        <c:crosses val="autoZero"/>
        <c:auto val="1"/>
        <c:lblAlgn val="ctr"/>
        <c:lblOffset val="100"/>
      </c:catAx>
      <c:valAx>
        <c:axId val="157706880"/>
        <c:scaling>
          <c:orientation val="maxMin"/>
        </c:scaling>
        <c:delete val="1"/>
        <c:axPos val="l"/>
        <c:numFmt formatCode="0%" sourceLinked="1"/>
        <c:tickLblPos val="none"/>
        <c:crossAx val="15764057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865"/>
          <c:y val="0.10704327967443429"/>
          <c:w val="0.66616626971744153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246016"/>
        <c:axId val="158279552"/>
      </c:barChart>
      <c:catAx>
        <c:axId val="15824601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279552"/>
        <c:crosses val="autoZero"/>
        <c:auto val="1"/>
        <c:lblAlgn val="ctr"/>
        <c:lblOffset val="100"/>
      </c:catAx>
      <c:valAx>
        <c:axId val="158279552"/>
        <c:scaling>
          <c:orientation val="minMax"/>
        </c:scaling>
        <c:delete val="1"/>
        <c:axPos val="t"/>
        <c:numFmt formatCode="0%" sourceLinked="1"/>
        <c:tickLblPos val="none"/>
        <c:crossAx val="158246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33E-2"/>
          <c:y val="2.5831447163097203E-2"/>
          <c:w val="0.91512917291718965"/>
          <c:h val="4.979245347492039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2.7</c:v>
                </c:pt>
                <c:pt idx="1">
                  <c:v>5.6</c:v>
                </c:pt>
                <c:pt idx="2">
                  <c:v>8.1</c:v>
                </c:pt>
                <c:pt idx="3">
                  <c:v>4.5999999999999996</c:v>
                </c:pt>
                <c:pt idx="4">
                  <c:v>8.5</c:v>
                </c:pt>
                <c:pt idx="5">
                  <c:v>7.6</c:v>
                </c:pt>
                <c:pt idx="6">
                  <c:v>24.6</c:v>
                </c:pt>
                <c:pt idx="7">
                  <c:v>38.200000000000003</c:v>
                </c:pt>
                <c:pt idx="8">
                  <c:v>5.0999999999999996</c:v>
                </c:pt>
                <c:pt idx="9">
                  <c:v>4.5999999999999996</c:v>
                </c:pt>
                <c:pt idx="10">
                  <c:v>10</c:v>
                </c:pt>
                <c:pt idx="11">
                  <c:v>6.3</c:v>
                </c:pt>
                <c:pt idx="12">
                  <c:v>7.6</c:v>
                </c:pt>
                <c:pt idx="13">
                  <c:v>6.8</c:v>
                </c:pt>
                <c:pt idx="14">
                  <c:v>26</c:v>
                </c:pt>
                <c:pt idx="15">
                  <c:v>33.5</c:v>
                </c:pt>
                <c:pt idx="16">
                  <c:v>8.3000000000000007</c:v>
                </c:pt>
                <c:pt idx="17">
                  <c:v>4.3</c:v>
                </c:pt>
                <c:pt idx="18">
                  <c:v>10.200000000000001</c:v>
                </c:pt>
                <c:pt idx="19">
                  <c:v>7.6</c:v>
                </c:pt>
                <c:pt idx="20">
                  <c:v>8.4</c:v>
                </c:pt>
                <c:pt idx="21">
                  <c:v>7.5</c:v>
                </c:pt>
                <c:pt idx="22">
                  <c:v>27.4</c:v>
                </c:pt>
                <c:pt idx="23">
                  <c:v>26.2</c:v>
                </c:pt>
              </c:numCache>
            </c:numRef>
          </c:bubbleSize>
        </c:ser>
        <c:bubbleScale val="100"/>
        <c:axId val="159870976"/>
        <c:axId val="160686080"/>
      </c:bubbleChart>
      <c:valAx>
        <c:axId val="15987097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60686080"/>
        <c:crosses val="autoZero"/>
        <c:crossBetween val="midCat"/>
      </c:valAx>
      <c:valAx>
        <c:axId val="16068608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598709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3.2</c:v>
                </c:pt>
                <c:pt idx="1">
                  <c:v>1.4</c:v>
                </c:pt>
                <c:pt idx="2">
                  <c:v>16.2</c:v>
                </c:pt>
                <c:pt idx="3">
                  <c:v>11.9</c:v>
                </c:pt>
                <c:pt idx="4">
                  <c:v>24.3</c:v>
                </c:pt>
                <c:pt idx="5">
                  <c:v>27</c:v>
                </c:pt>
                <c:pt idx="6">
                  <c:v>16</c:v>
                </c:pt>
                <c:pt idx="7">
                  <c:v>3.7</c:v>
                </c:pt>
                <c:pt idx="8">
                  <c:v>2.1</c:v>
                </c:pt>
                <c:pt idx="9">
                  <c:v>17.100000000000001</c:v>
                </c:pt>
                <c:pt idx="10">
                  <c:v>11.1</c:v>
                </c:pt>
                <c:pt idx="11">
                  <c:v>18.7</c:v>
                </c:pt>
                <c:pt idx="12">
                  <c:v>28.7</c:v>
                </c:pt>
                <c:pt idx="13">
                  <c:v>18.600000000000001</c:v>
                </c:pt>
                <c:pt idx="14">
                  <c:v>3.7</c:v>
                </c:pt>
                <c:pt idx="15">
                  <c:v>3.2</c:v>
                </c:pt>
                <c:pt idx="16">
                  <c:v>16.899999999999999</c:v>
                </c:pt>
                <c:pt idx="17">
                  <c:v>10.7</c:v>
                </c:pt>
                <c:pt idx="18">
                  <c:v>15.5</c:v>
                </c:pt>
                <c:pt idx="19">
                  <c:v>29.9</c:v>
                </c:pt>
                <c:pt idx="20">
                  <c:v>20.100000000000001</c:v>
                </c:pt>
              </c:numCache>
            </c:numRef>
          </c:bubbleSize>
        </c:ser>
        <c:bubbleScale val="100"/>
        <c:axId val="162106368"/>
        <c:axId val="162134272"/>
      </c:bubbleChart>
      <c:valAx>
        <c:axId val="16210636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62134272"/>
        <c:crosses val="autoZero"/>
        <c:crossBetween val="midCat"/>
      </c:valAx>
      <c:valAx>
        <c:axId val="162134272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6210636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93"/>
          <c:h val="0.9431708162411943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240</c:v>
                </c:pt>
                <c:pt idx="1">
                  <c:v>250.7</c:v>
                </c:pt>
                <c:pt idx="2">
                  <c:v>68.8</c:v>
                </c:pt>
                <c:pt idx="3">
                  <c:v>77.099999999999994</c:v>
                </c:pt>
                <c:pt idx="4">
                  <c:v>69.900000000000006</c:v>
                </c:pt>
                <c:pt idx="5">
                  <c:v>93.1</c:v>
                </c:pt>
                <c:pt idx="6">
                  <c:v>39.700000000000003</c:v>
                </c:pt>
                <c:pt idx="7">
                  <c:v>76</c:v>
                </c:pt>
                <c:pt idx="9">
                  <c:v>183.9</c:v>
                </c:pt>
                <c:pt idx="10">
                  <c:v>273.8</c:v>
                </c:pt>
                <c:pt idx="11">
                  <c:v>141.80000000000001</c:v>
                </c:pt>
                <c:pt idx="12">
                  <c:v>98.2</c:v>
                </c:pt>
                <c:pt idx="13">
                  <c:v>154.6</c:v>
                </c:pt>
                <c:pt idx="14">
                  <c:v>29.6</c:v>
                </c:pt>
              </c:numCache>
            </c:numRef>
          </c:val>
        </c:ser>
        <c:gapWidth val="45"/>
        <c:axId val="162716672"/>
        <c:axId val="162752768"/>
      </c:barChart>
      <c:catAx>
        <c:axId val="16271667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2752768"/>
        <c:crosses val="autoZero"/>
        <c:auto val="1"/>
        <c:lblAlgn val="ctr"/>
        <c:lblOffset val="100"/>
      </c:catAx>
      <c:valAx>
        <c:axId val="16275276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6271667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273"/>
          <c:y val="2.8414591879406599E-2"/>
          <c:w val="0.57598220904373609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237</c:v>
                </c:pt>
                <c:pt idx="1">
                  <c:v>249</c:v>
                </c:pt>
                <c:pt idx="2">
                  <c:v>83</c:v>
                </c:pt>
                <c:pt idx="3">
                  <c:v>50</c:v>
                </c:pt>
                <c:pt idx="4">
                  <c:v>72</c:v>
                </c:pt>
                <c:pt idx="5">
                  <c:v>92</c:v>
                </c:pt>
                <c:pt idx="6">
                  <c:v>46</c:v>
                </c:pt>
                <c:pt idx="7">
                  <c:v>40</c:v>
                </c:pt>
                <c:pt idx="9">
                  <c:v>197</c:v>
                </c:pt>
                <c:pt idx="10">
                  <c:v>181</c:v>
                </c:pt>
                <c:pt idx="11">
                  <c:v>106</c:v>
                </c:pt>
                <c:pt idx="12">
                  <c:v>54</c:v>
                </c:pt>
                <c:pt idx="13">
                  <c:v>128</c:v>
                </c:pt>
                <c:pt idx="14">
                  <c:v>70</c:v>
                </c:pt>
              </c:numCache>
            </c:numRef>
          </c:val>
        </c:ser>
        <c:gapWidth val="46"/>
        <c:axId val="163313152"/>
        <c:axId val="163352576"/>
      </c:barChart>
      <c:catAx>
        <c:axId val="16331315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63352576"/>
        <c:crossesAt val="100"/>
        <c:auto val="1"/>
        <c:lblAlgn val="ctr"/>
        <c:lblOffset val="100"/>
      </c:catAx>
      <c:valAx>
        <c:axId val="163352576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63313152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93"/>
          <c:h val="0.9431708162411943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240</c:v>
                </c:pt>
                <c:pt idx="1">
                  <c:v>250.7</c:v>
                </c:pt>
                <c:pt idx="2">
                  <c:v>68.8</c:v>
                </c:pt>
                <c:pt idx="3">
                  <c:v>77.099999999999994</c:v>
                </c:pt>
                <c:pt idx="4">
                  <c:v>69.900000000000006</c:v>
                </c:pt>
                <c:pt idx="5">
                  <c:v>93.1</c:v>
                </c:pt>
                <c:pt idx="6">
                  <c:v>39.700000000000003</c:v>
                </c:pt>
                <c:pt idx="7">
                  <c:v>76</c:v>
                </c:pt>
                <c:pt idx="9">
                  <c:v>183.9</c:v>
                </c:pt>
                <c:pt idx="10">
                  <c:v>273.8</c:v>
                </c:pt>
                <c:pt idx="11">
                  <c:v>141.80000000000001</c:v>
                </c:pt>
                <c:pt idx="12">
                  <c:v>98.2</c:v>
                </c:pt>
                <c:pt idx="13">
                  <c:v>154.6</c:v>
                </c:pt>
                <c:pt idx="14">
                  <c:v>29.6</c:v>
                </c:pt>
              </c:numCache>
            </c:numRef>
          </c:val>
        </c:ser>
        <c:gapWidth val="45"/>
        <c:axId val="163804288"/>
        <c:axId val="163834496"/>
      </c:barChart>
      <c:catAx>
        <c:axId val="16380428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3834496"/>
        <c:crosses val="autoZero"/>
        <c:auto val="1"/>
        <c:lblAlgn val="ctr"/>
        <c:lblOffset val="100"/>
      </c:catAx>
      <c:valAx>
        <c:axId val="16383449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6380428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273"/>
          <c:y val="2.8414591879406599E-2"/>
          <c:w val="0.57598220904373609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183</c:v>
                </c:pt>
                <c:pt idx="1">
                  <c:v>201</c:v>
                </c:pt>
                <c:pt idx="2">
                  <c:v>79</c:v>
                </c:pt>
                <c:pt idx="3">
                  <c:v>83</c:v>
                </c:pt>
                <c:pt idx="4">
                  <c:v>54</c:v>
                </c:pt>
                <c:pt idx="5">
                  <c:v>71</c:v>
                </c:pt>
                <c:pt idx="6">
                  <c:v>39</c:v>
                </c:pt>
                <c:pt idx="7">
                  <c:v>64</c:v>
                </c:pt>
                <c:pt idx="9">
                  <c:v>140</c:v>
                </c:pt>
                <c:pt idx="10">
                  <c:v>133</c:v>
                </c:pt>
                <c:pt idx="11">
                  <c:v>84</c:v>
                </c:pt>
                <c:pt idx="12">
                  <c:v>76</c:v>
                </c:pt>
                <c:pt idx="13">
                  <c:v>99</c:v>
                </c:pt>
                <c:pt idx="14">
                  <c:v>53</c:v>
                </c:pt>
              </c:numCache>
            </c:numRef>
          </c:val>
        </c:ser>
        <c:gapWidth val="46"/>
        <c:axId val="164413824"/>
        <c:axId val="164460416"/>
      </c:barChart>
      <c:catAx>
        <c:axId val="164413824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64460416"/>
        <c:crossesAt val="100"/>
        <c:auto val="1"/>
        <c:lblAlgn val="ctr"/>
        <c:lblOffset val="100"/>
      </c:catAx>
      <c:valAx>
        <c:axId val="164460416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64413824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14.3</c:v>
                </c:pt>
                <c:pt idx="2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13.6</c:v>
                </c:pt>
                <c:pt idx="2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10.1</c:v>
                </c:pt>
                <c:pt idx="2">
                  <c:v>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</c:v>
                </c:pt>
                <c:pt idx="2">
                  <c:v>7.6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14.3</c:v>
                </c:pt>
                <c:pt idx="2">
                  <c:v>10.200000000000001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4.3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</c:v>
                </c:pt>
                <c:pt idx="2">
                  <c:v>8.3000000000000007</c:v>
                </c:pt>
              </c:numCache>
            </c:numRef>
          </c:val>
        </c:ser>
        <c:gapWidth val="46"/>
        <c:overlap val="100"/>
        <c:serLines/>
        <c:axId val="149541248"/>
        <c:axId val="149575552"/>
      </c:barChart>
      <c:catAx>
        <c:axId val="14954124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575552"/>
        <c:crosses val="autoZero"/>
        <c:auto val="1"/>
        <c:lblAlgn val="ctr"/>
        <c:lblOffset val="100"/>
      </c:catAx>
      <c:valAx>
        <c:axId val="149575552"/>
        <c:scaling>
          <c:orientation val="maxMin"/>
        </c:scaling>
        <c:delete val="1"/>
        <c:axPos val="l"/>
        <c:numFmt formatCode="0%" sourceLinked="1"/>
        <c:tickLblPos val="none"/>
        <c:crossAx val="14954124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15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8.2000000000000011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0576512"/>
        <c:axId val="150639744"/>
      </c:barChart>
      <c:catAx>
        <c:axId val="1505765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0639744"/>
        <c:crosses val="autoZero"/>
        <c:auto val="1"/>
        <c:lblAlgn val="ctr"/>
        <c:lblOffset val="100"/>
      </c:catAx>
      <c:valAx>
        <c:axId val="150639744"/>
        <c:scaling>
          <c:orientation val="minMax"/>
        </c:scaling>
        <c:delete val="1"/>
        <c:axPos val="t"/>
        <c:numFmt formatCode="0%" sourceLinked="1"/>
        <c:tickLblPos val="none"/>
        <c:crossAx val="150576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18E-2"/>
          <c:w val="0.97970115770886546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15.1</c:v>
                </c:pt>
                <c:pt idx="2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24.6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7.6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9.9</c:v>
                </c:pt>
                <c:pt idx="2">
                  <c:v>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14.1</c:v>
                </c:pt>
                <c:pt idx="2">
                  <c:v>4.5999999999999996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13.7</c:v>
                </c:pt>
                <c:pt idx="2">
                  <c:v>8.1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10.8</c:v>
                </c:pt>
                <c:pt idx="2">
                  <c:v>5.6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12.7</c:v>
                </c:pt>
                <c:pt idx="2">
                  <c:v>2.7</c:v>
                </c:pt>
              </c:numCache>
            </c:numRef>
          </c:val>
        </c:ser>
        <c:gapWidth val="46"/>
        <c:overlap val="100"/>
        <c:serLines/>
        <c:axId val="151680128"/>
        <c:axId val="151724416"/>
      </c:barChart>
      <c:catAx>
        <c:axId val="15168012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724416"/>
        <c:crosses val="autoZero"/>
        <c:auto val="1"/>
        <c:lblAlgn val="ctr"/>
        <c:lblOffset val="100"/>
      </c:catAx>
      <c:valAx>
        <c:axId val="151724416"/>
        <c:scaling>
          <c:orientation val="maxMin"/>
        </c:scaling>
        <c:delete val="1"/>
        <c:axPos val="l"/>
        <c:numFmt formatCode="0%" sourceLinked="1"/>
        <c:tickLblPos val="none"/>
        <c:crossAx val="15168012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15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40.800000000000011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2390272"/>
        <c:axId val="152467328"/>
      </c:barChart>
      <c:catAx>
        <c:axId val="15239027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2467328"/>
        <c:crosses val="autoZero"/>
        <c:auto val="1"/>
        <c:lblAlgn val="ctr"/>
        <c:lblOffset val="100"/>
      </c:catAx>
      <c:valAx>
        <c:axId val="152467328"/>
        <c:scaling>
          <c:orientation val="minMax"/>
        </c:scaling>
        <c:delete val="1"/>
        <c:axPos val="t"/>
        <c:numFmt formatCode="0%" sourceLinked="1"/>
        <c:tickLblPos val="none"/>
        <c:crossAx val="152390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18E-2"/>
          <c:w val="0.97970115770886546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14.3</c:v>
                </c:pt>
                <c:pt idx="2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16.5</c:v>
                </c:pt>
                <c:pt idx="1">
                  <c:v>22.4</c:v>
                </c:pt>
                <c:pt idx="2">
                  <c:v>29.9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14.7</c:v>
                </c:pt>
                <c:pt idx="1">
                  <c:v>18.5</c:v>
                </c:pt>
                <c:pt idx="2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14.2</c:v>
                </c:pt>
                <c:pt idx="2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</c:v>
                </c:pt>
                <c:pt idx="2">
                  <c:v>16.899999999999999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6.1</c:v>
                </c:pt>
                <c:pt idx="2">
                  <c:v>3.2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7.3</c:v>
                </c:pt>
                <c:pt idx="2">
                  <c:v>3.7</c:v>
                </c:pt>
              </c:numCache>
            </c:numRef>
          </c:val>
        </c:ser>
        <c:gapWidth val="47"/>
        <c:overlap val="100"/>
        <c:serLines/>
        <c:axId val="153422464"/>
        <c:axId val="153474176"/>
      </c:barChart>
      <c:catAx>
        <c:axId val="153422464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3474176"/>
        <c:crosses val="autoZero"/>
        <c:auto val="1"/>
        <c:lblAlgn val="ctr"/>
        <c:lblOffset val="100"/>
      </c:catAx>
      <c:valAx>
        <c:axId val="153474176"/>
        <c:scaling>
          <c:orientation val="maxMin"/>
        </c:scaling>
        <c:delete val="1"/>
        <c:axPos val="l"/>
        <c:numFmt formatCode="0%" sourceLinked="1"/>
        <c:tickLblPos val="none"/>
        <c:crossAx val="15342246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63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4036864"/>
        <c:axId val="154101632"/>
      </c:barChart>
      <c:catAx>
        <c:axId val="15403686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4101632"/>
        <c:crosses val="autoZero"/>
        <c:auto val="1"/>
        <c:lblAlgn val="ctr"/>
        <c:lblOffset val="100"/>
      </c:catAx>
      <c:valAx>
        <c:axId val="154101632"/>
        <c:scaling>
          <c:orientation val="minMax"/>
        </c:scaling>
        <c:delete val="1"/>
        <c:axPos val="t"/>
        <c:numFmt formatCode="0%" sourceLinked="1"/>
        <c:tickLblPos val="none"/>
        <c:crossAx val="154036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29E-2"/>
          <c:w val="0.9663074736501345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16.5</c:v>
                </c:pt>
                <c:pt idx="1">
                  <c:v>22.8</c:v>
                </c:pt>
                <c:pt idx="2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14.7</c:v>
                </c:pt>
                <c:pt idx="1">
                  <c:v>17.899999999999999</c:v>
                </c:pt>
                <c:pt idx="2">
                  <c:v>24.3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14.4</c:v>
                </c:pt>
                <c:pt idx="2">
                  <c:v>11.9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17.8</c:v>
                </c:pt>
                <c:pt idx="2">
                  <c:v>16.2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6.1</c:v>
                </c:pt>
                <c:pt idx="2">
                  <c:v>1.4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</c:v>
                </c:pt>
                <c:pt idx="2">
                  <c:v>3.2</c:v>
                </c:pt>
              </c:numCache>
            </c:numRef>
          </c:val>
        </c:ser>
        <c:gapWidth val="47"/>
        <c:overlap val="100"/>
        <c:serLines/>
        <c:axId val="149638528"/>
        <c:axId val="149707392"/>
      </c:barChart>
      <c:catAx>
        <c:axId val="149638528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707392"/>
        <c:crosses val="autoZero"/>
        <c:auto val="1"/>
        <c:lblAlgn val="ctr"/>
        <c:lblOffset val="100"/>
      </c:catAx>
      <c:valAx>
        <c:axId val="149707392"/>
        <c:scaling>
          <c:orientation val="maxMin"/>
        </c:scaling>
        <c:delete val="1"/>
        <c:axPos val="l"/>
        <c:numFmt formatCode="0%" sourceLinked="1"/>
        <c:tickLblPos val="none"/>
        <c:crossAx val="14963852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63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5316992"/>
        <c:axId val="155360256"/>
      </c:barChart>
      <c:catAx>
        <c:axId val="1553169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360256"/>
        <c:crosses val="autoZero"/>
        <c:auto val="1"/>
        <c:lblAlgn val="ctr"/>
        <c:lblOffset val="100"/>
      </c:catAx>
      <c:valAx>
        <c:axId val="155360256"/>
        <c:scaling>
          <c:orientation val="minMax"/>
        </c:scaling>
        <c:delete val="1"/>
        <c:axPos val="t"/>
        <c:numFmt formatCode="0%" sourceLinked="1"/>
        <c:tickLblPos val="none"/>
        <c:crossAx val="155316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29E-2"/>
          <c:w val="0.9663074736501345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A89C-1BB1-4778-8E02-009CF36A8986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0FE0A-536E-4450-BF2B-2F4AB7C31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C65023B1-900D-401A-BCFE-7D3BF7ABFC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Май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Май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Май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Май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Май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Май </a:t>
            </a:r>
            <a:r>
              <a:rPr lang="ru-RU" sz="1800" dirty="0" smtClean="0">
                <a:latin typeface="Arial"/>
              </a:rPr>
              <a:t>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915.3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761.6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915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329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80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Май 2013,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3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Май 2013 </vt:lpstr>
      <vt:lpstr>Аудитория Drive.ru  Май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Май 2013 </dc:title>
  <dc:creator>Olesya.Reztsova</dc:creator>
  <cp:lastModifiedBy>Mariya.Speranskaya</cp:lastModifiedBy>
  <cp:revision>2</cp:revision>
  <dcterms:created xsi:type="dcterms:W3CDTF">2013-07-04T07:24:55Z</dcterms:created>
  <dcterms:modified xsi:type="dcterms:W3CDTF">2013-07-04T08:27:29Z</dcterms:modified>
</cp:coreProperties>
</file>