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171056713595602"/>
          <c:y val="3.0805612351265593E-2"/>
          <c:w val="0.79604777592293507"/>
          <c:h val="0.8367570735707694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</c:numCache>
            </c:numRef>
          </c:val>
        </c:ser>
        <c:marker val="1"/>
        <c:axId val="77706368"/>
        <c:axId val="82051072"/>
      </c:lineChart>
      <c:dateAx>
        <c:axId val="77706368"/>
        <c:scaling>
          <c:orientation val="minMax"/>
        </c:scaling>
        <c:axPos val="b"/>
        <c:numFmt formatCode="[$-419]mmm\ \'yy;@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2051072"/>
        <c:crosses val="autoZero"/>
        <c:auto val="1"/>
        <c:lblOffset val="100"/>
      </c:dateAx>
      <c:valAx>
        <c:axId val="82051072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7063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9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27.8</c:v>
                </c:pt>
                <c:pt idx="1">
                  <c:v>35.5</c:v>
                </c:pt>
                <c:pt idx="2">
                  <c:v>51.3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49.3</c:v>
                </c:pt>
                <c:pt idx="1">
                  <c:v>53.3</c:v>
                </c:pt>
                <c:pt idx="2">
                  <c:v>42.1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7.7</c:v>
                </c:pt>
                <c:pt idx="2">
                  <c:v>3.3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21357056"/>
        <c:axId val="121358592"/>
      </c:barChart>
      <c:catAx>
        <c:axId val="121357056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1358592"/>
        <c:crosses val="autoZero"/>
        <c:auto val="1"/>
        <c:lblAlgn val="ctr"/>
        <c:lblOffset val="100"/>
      </c:catAx>
      <c:valAx>
        <c:axId val="121358592"/>
        <c:scaling>
          <c:orientation val="maxMin"/>
        </c:scaling>
        <c:delete val="1"/>
        <c:axPos val="l"/>
        <c:numFmt formatCode="0%" sourceLinked="1"/>
        <c:tickLblPos val="none"/>
        <c:crossAx val="121357056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854"/>
          <c:y val="0.10704327967443429"/>
          <c:w val="0.66616626971744175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1427456"/>
        <c:axId val="121428992"/>
      </c:barChart>
      <c:catAx>
        <c:axId val="12142745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1428992"/>
        <c:crosses val="autoZero"/>
        <c:auto val="1"/>
        <c:lblAlgn val="ctr"/>
        <c:lblOffset val="100"/>
      </c:catAx>
      <c:valAx>
        <c:axId val="121428992"/>
        <c:scaling>
          <c:orientation val="minMax"/>
        </c:scaling>
        <c:delete val="1"/>
        <c:axPos val="t"/>
        <c:numFmt formatCode="0%" sourceLinked="1"/>
        <c:tickLblPos val="none"/>
        <c:crossAx val="121427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26E-2"/>
          <c:y val="2.5831447163097196E-2"/>
          <c:w val="0.91512917291718965"/>
          <c:h val="4.979245347492038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9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27.8</c:v>
                </c:pt>
                <c:pt idx="1">
                  <c:v>36.4</c:v>
                </c:pt>
                <c:pt idx="2">
                  <c:v>52.2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49.3</c:v>
                </c:pt>
                <c:pt idx="1">
                  <c:v>52.6</c:v>
                </c:pt>
                <c:pt idx="2">
                  <c:v>45.1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7.2</c:v>
                </c:pt>
                <c:pt idx="2">
                  <c:v>1.2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21518720"/>
        <c:axId val="121536896"/>
      </c:barChart>
      <c:catAx>
        <c:axId val="121518720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1536896"/>
        <c:crosses val="autoZero"/>
        <c:auto val="1"/>
        <c:lblAlgn val="ctr"/>
        <c:lblOffset val="100"/>
      </c:catAx>
      <c:valAx>
        <c:axId val="121536896"/>
        <c:scaling>
          <c:orientation val="maxMin"/>
        </c:scaling>
        <c:delete val="1"/>
        <c:axPos val="l"/>
        <c:numFmt formatCode="0%" sourceLinked="1"/>
        <c:tickLblPos val="none"/>
        <c:crossAx val="12151872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854"/>
          <c:y val="0.10704327967443429"/>
          <c:w val="0.66616626971744175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1672448"/>
        <c:axId val="121673984"/>
      </c:barChart>
      <c:catAx>
        <c:axId val="12167244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1673984"/>
        <c:crosses val="autoZero"/>
        <c:auto val="1"/>
        <c:lblAlgn val="ctr"/>
        <c:lblOffset val="100"/>
      </c:catAx>
      <c:valAx>
        <c:axId val="121673984"/>
        <c:scaling>
          <c:orientation val="minMax"/>
        </c:scaling>
        <c:delete val="1"/>
        <c:axPos val="t"/>
        <c:numFmt formatCode="0%" sourceLinked="1"/>
        <c:tickLblPos val="none"/>
        <c:crossAx val="121672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26E-2"/>
          <c:y val="2.5831447163097196E-2"/>
          <c:w val="0.91512917291718965"/>
          <c:h val="4.979245347492038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0.8</c:v>
                </c:pt>
                <c:pt idx="1">
                  <c:v>11.7</c:v>
                </c:pt>
                <c:pt idx="2">
                  <c:v>5.5</c:v>
                </c:pt>
                <c:pt idx="3">
                  <c:v>4.8</c:v>
                </c:pt>
                <c:pt idx="4">
                  <c:v>16.3</c:v>
                </c:pt>
                <c:pt idx="5">
                  <c:v>5.8</c:v>
                </c:pt>
                <c:pt idx="6">
                  <c:v>16</c:v>
                </c:pt>
                <c:pt idx="7">
                  <c:v>39.300000000000011</c:v>
                </c:pt>
                <c:pt idx="8">
                  <c:v>1.6</c:v>
                </c:pt>
                <c:pt idx="9">
                  <c:v>8.5</c:v>
                </c:pt>
                <c:pt idx="10">
                  <c:v>9.9</c:v>
                </c:pt>
                <c:pt idx="11">
                  <c:v>8</c:v>
                </c:pt>
                <c:pt idx="12">
                  <c:v>14.2</c:v>
                </c:pt>
                <c:pt idx="13">
                  <c:v>8.7000000000000011</c:v>
                </c:pt>
                <c:pt idx="14">
                  <c:v>20.100000000000001</c:v>
                </c:pt>
                <c:pt idx="15">
                  <c:v>28.9</c:v>
                </c:pt>
                <c:pt idx="16">
                  <c:v>2.5</c:v>
                </c:pt>
                <c:pt idx="17">
                  <c:v>7.7</c:v>
                </c:pt>
                <c:pt idx="18">
                  <c:v>10.3</c:v>
                </c:pt>
                <c:pt idx="19">
                  <c:v>9.1</c:v>
                </c:pt>
                <c:pt idx="20">
                  <c:v>12.6</c:v>
                </c:pt>
                <c:pt idx="21">
                  <c:v>9.4</c:v>
                </c:pt>
                <c:pt idx="22">
                  <c:v>22.7</c:v>
                </c:pt>
                <c:pt idx="23">
                  <c:v>25.8</c:v>
                </c:pt>
              </c:numCache>
            </c:numRef>
          </c:bubbleSize>
        </c:ser>
        <c:bubbleScale val="100"/>
        <c:axId val="133206784"/>
        <c:axId val="133232896"/>
      </c:bubbleChart>
      <c:valAx>
        <c:axId val="133206784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33232896"/>
        <c:crosses val="autoZero"/>
        <c:crossBetween val="midCat"/>
      </c:valAx>
      <c:valAx>
        <c:axId val="133232896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3320678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12.1</c:v>
                </c:pt>
                <c:pt idx="1">
                  <c:v>1.9000000000000001</c:v>
                </c:pt>
                <c:pt idx="2">
                  <c:v>13.1</c:v>
                </c:pt>
                <c:pt idx="3">
                  <c:v>9.4</c:v>
                </c:pt>
                <c:pt idx="4">
                  <c:v>30.2</c:v>
                </c:pt>
                <c:pt idx="5">
                  <c:v>19.899999999999999</c:v>
                </c:pt>
                <c:pt idx="6">
                  <c:v>13.4</c:v>
                </c:pt>
                <c:pt idx="7">
                  <c:v>7.7</c:v>
                </c:pt>
                <c:pt idx="8">
                  <c:v>4</c:v>
                </c:pt>
                <c:pt idx="9">
                  <c:v>15.5</c:v>
                </c:pt>
                <c:pt idx="10">
                  <c:v>10.9</c:v>
                </c:pt>
                <c:pt idx="11">
                  <c:v>21.6</c:v>
                </c:pt>
                <c:pt idx="12">
                  <c:v>21.8</c:v>
                </c:pt>
                <c:pt idx="13">
                  <c:v>18.600000000000001</c:v>
                </c:pt>
                <c:pt idx="14">
                  <c:v>4.3</c:v>
                </c:pt>
                <c:pt idx="15">
                  <c:v>4.2</c:v>
                </c:pt>
                <c:pt idx="16">
                  <c:v>16</c:v>
                </c:pt>
                <c:pt idx="17">
                  <c:v>11.6</c:v>
                </c:pt>
                <c:pt idx="18">
                  <c:v>19.2</c:v>
                </c:pt>
                <c:pt idx="19">
                  <c:v>23.6</c:v>
                </c:pt>
                <c:pt idx="20">
                  <c:v>21.1</c:v>
                </c:pt>
              </c:numCache>
            </c:numRef>
          </c:bubbleSize>
        </c:ser>
        <c:bubbleScale val="100"/>
        <c:axId val="133891200"/>
        <c:axId val="133892736"/>
      </c:bubbleChart>
      <c:valAx>
        <c:axId val="133891200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33892736"/>
        <c:crosses val="autoZero"/>
        <c:crossBetween val="midCat"/>
      </c:valAx>
      <c:valAx>
        <c:axId val="133892736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3389120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815"/>
          <c:h val="0.943170816241194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256.89999999999992</c:v>
                </c:pt>
                <c:pt idx="1">
                  <c:v>225.5</c:v>
                </c:pt>
                <c:pt idx="2">
                  <c:v>93.2</c:v>
                </c:pt>
                <c:pt idx="3">
                  <c:v>125</c:v>
                </c:pt>
                <c:pt idx="4">
                  <c:v>90.2</c:v>
                </c:pt>
                <c:pt idx="5">
                  <c:v>102.5</c:v>
                </c:pt>
                <c:pt idx="6">
                  <c:v>76.2</c:v>
                </c:pt>
                <c:pt idx="7">
                  <c:v>24.6</c:v>
                </c:pt>
                <c:pt idx="9">
                  <c:v>209.2</c:v>
                </c:pt>
                <c:pt idx="10">
                  <c:v>234.6</c:v>
                </c:pt>
                <c:pt idx="11">
                  <c:v>191.3</c:v>
                </c:pt>
                <c:pt idx="12">
                  <c:v>115.5</c:v>
                </c:pt>
                <c:pt idx="13">
                  <c:v>159</c:v>
                </c:pt>
                <c:pt idx="14">
                  <c:v>41.8</c:v>
                </c:pt>
              </c:numCache>
            </c:numRef>
          </c:val>
        </c:ser>
        <c:gapWidth val="45"/>
        <c:axId val="134013312"/>
        <c:axId val="134014848"/>
      </c:barChart>
      <c:catAx>
        <c:axId val="134013312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4014848"/>
        <c:crosses val="autoZero"/>
        <c:auto val="1"/>
        <c:lblAlgn val="ctr"/>
        <c:lblOffset val="100"/>
      </c:catAx>
      <c:valAx>
        <c:axId val="134014848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3401331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267"/>
          <c:y val="2.8414591879406599E-2"/>
          <c:w val="0.57598220904373609"/>
          <c:h val="0.943170816241196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234</c:v>
                </c:pt>
                <c:pt idx="1">
                  <c:v>206</c:v>
                </c:pt>
                <c:pt idx="2">
                  <c:v>104</c:v>
                </c:pt>
                <c:pt idx="3">
                  <c:v>75</c:v>
                </c:pt>
                <c:pt idx="4">
                  <c:v>85</c:v>
                </c:pt>
                <c:pt idx="5">
                  <c:v>94</c:v>
                </c:pt>
                <c:pt idx="6">
                  <c:v>81</c:v>
                </c:pt>
                <c:pt idx="7">
                  <c:v>12</c:v>
                </c:pt>
                <c:pt idx="9">
                  <c:v>210</c:v>
                </c:pt>
                <c:pt idx="10">
                  <c:v>145</c:v>
                </c:pt>
                <c:pt idx="11">
                  <c:v>129</c:v>
                </c:pt>
                <c:pt idx="12">
                  <c:v>58</c:v>
                </c:pt>
                <c:pt idx="13">
                  <c:v>122</c:v>
                </c:pt>
                <c:pt idx="14">
                  <c:v>89</c:v>
                </c:pt>
              </c:numCache>
            </c:numRef>
          </c:val>
        </c:ser>
        <c:gapWidth val="46"/>
        <c:axId val="134056960"/>
        <c:axId val="134075136"/>
      </c:barChart>
      <c:catAx>
        <c:axId val="134056960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4075136"/>
        <c:crossesAt val="100"/>
        <c:auto val="1"/>
        <c:lblAlgn val="ctr"/>
        <c:lblOffset val="100"/>
      </c:catAx>
      <c:valAx>
        <c:axId val="134075136"/>
        <c:scaling>
          <c:orientation val="minMax"/>
          <c:max val="300"/>
        </c:scaling>
        <c:delete val="1"/>
        <c:axPos val="t"/>
        <c:numFmt formatCode="0" sourceLinked="1"/>
        <c:tickLblPos val="none"/>
        <c:crossAx val="134056960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815"/>
          <c:h val="0.943170816241194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256.89999999999992</c:v>
                </c:pt>
                <c:pt idx="1">
                  <c:v>225.5</c:v>
                </c:pt>
                <c:pt idx="2">
                  <c:v>93.2</c:v>
                </c:pt>
                <c:pt idx="3">
                  <c:v>125</c:v>
                </c:pt>
                <c:pt idx="4">
                  <c:v>90.2</c:v>
                </c:pt>
                <c:pt idx="5">
                  <c:v>102.5</c:v>
                </c:pt>
                <c:pt idx="6">
                  <c:v>76.2</c:v>
                </c:pt>
                <c:pt idx="7">
                  <c:v>24.6</c:v>
                </c:pt>
                <c:pt idx="9">
                  <c:v>209.2</c:v>
                </c:pt>
                <c:pt idx="10">
                  <c:v>234.6</c:v>
                </c:pt>
                <c:pt idx="11">
                  <c:v>191.3</c:v>
                </c:pt>
                <c:pt idx="12">
                  <c:v>115.5</c:v>
                </c:pt>
                <c:pt idx="13">
                  <c:v>159</c:v>
                </c:pt>
                <c:pt idx="14">
                  <c:v>41.8</c:v>
                </c:pt>
              </c:numCache>
            </c:numRef>
          </c:val>
        </c:ser>
        <c:gapWidth val="45"/>
        <c:axId val="134261376"/>
        <c:axId val="134275456"/>
      </c:barChart>
      <c:catAx>
        <c:axId val="134261376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4275456"/>
        <c:crosses val="autoZero"/>
        <c:auto val="1"/>
        <c:lblAlgn val="ctr"/>
        <c:lblOffset val="100"/>
      </c:catAx>
      <c:valAx>
        <c:axId val="134275456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34261376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267"/>
          <c:y val="2.8414591879406599E-2"/>
          <c:w val="0.57598220904373609"/>
          <c:h val="0.943170816241196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179</c:v>
                </c:pt>
                <c:pt idx="1">
                  <c:v>167</c:v>
                </c:pt>
                <c:pt idx="2">
                  <c:v>99</c:v>
                </c:pt>
                <c:pt idx="3">
                  <c:v>126</c:v>
                </c:pt>
                <c:pt idx="4">
                  <c:v>64</c:v>
                </c:pt>
                <c:pt idx="5">
                  <c:v>72</c:v>
                </c:pt>
                <c:pt idx="6">
                  <c:v>69</c:v>
                </c:pt>
                <c:pt idx="7">
                  <c:v>19</c:v>
                </c:pt>
                <c:pt idx="9">
                  <c:v>150</c:v>
                </c:pt>
                <c:pt idx="10">
                  <c:v>106</c:v>
                </c:pt>
                <c:pt idx="11">
                  <c:v>102</c:v>
                </c:pt>
                <c:pt idx="12">
                  <c:v>82</c:v>
                </c:pt>
                <c:pt idx="13">
                  <c:v>94</c:v>
                </c:pt>
                <c:pt idx="14">
                  <c:v>66</c:v>
                </c:pt>
              </c:numCache>
            </c:numRef>
          </c:val>
        </c:ser>
        <c:gapWidth val="46"/>
        <c:axId val="134325760"/>
        <c:axId val="134327296"/>
      </c:barChart>
      <c:catAx>
        <c:axId val="134325760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4327296"/>
        <c:crossesAt val="100"/>
        <c:auto val="1"/>
        <c:lblAlgn val="ctr"/>
        <c:lblOffset val="100"/>
      </c:catAx>
      <c:valAx>
        <c:axId val="134327296"/>
        <c:scaling>
          <c:orientation val="minMax"/>
        </c:scaling>
        <c:delete val="1"/>
        <c:axPos val="t"/>
        <c:numFmt formatCode="0" sourceLinked="1"/>
        <c:tickLblPos val="none"/>
        <c:crossAx val="134325760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14.4</c:v>
                </c:pt>
                <c:pt idx="2">
                  <c:v>25.8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13.6</c:v>
                </c:pt>
                <c:pt idx="2">
                  <c:v>22.7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</c:v>
                </c:pt>
                <c:pt idx="2">
                  <c:v>12.6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14.1</c:v>
                </c:pt>
                <c:pt idx="2">
                  <c:v>9.1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14.3</c:v>
                </c:pt>
                <c:pt idx="2">
                  <c:v>10.3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11.1</c:v>
                </c:pt>
                <c:pt idx="2">
                  <c:v>7.7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</c:v>
                </c:pt>
                <c:pt idx="2">
                  <c:v>2.5</c:v>
                </c:pt>
              </c:numCache>
            </c:numRef>
          </c:val>
        </c:ser>
        <c:gapWidth val="46"/>
        <c:overlap val="100"/>
        <c:serLines/>
        <c:axId val="88367104"/>
        <c:axId val="88368640"/>
      </c:barChart>
      <c:catAx>
        <c:axId val="88367104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368640"/>
        <c:crosses val="autoZero"/>
        <c:auto val="1"/>
        <c:lblAlgn val="ctr"/>
        <c:lblOffset val="100"/>
      </c:catAx>
      <c:valAx>
        <c:axId val="88368640"/>
        <c:scaling>
          <c:orientation val="maxMin"/>
        </c:scaling>
        <c:delete val="1"/>
        <c:axPos val="l"/>
        <c:numFmt formatCode="0%" sourceLinked="1"/>
        <c:tickLblPos val="none"/>
        <c:crossAx val="88367104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139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4515968"/>
        <c:axId val="94517504"/>
      </c:barChart>
      <c:catAx>
        <c:axId val="9451596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4517504"/>
        <c:crosses val="autoZero"/>
        <c:auto val="1"/>
        <c:lblAlgn val="ctr"/>
        <c:lblOffset val="100"/>
      </c:catAx>
      <c:valAx>
        <c:axId val="94517504"/>
        <c:scaling>
          <c:orientation val="minMax"/>
        </c:scaling>
        <c:delete val="1"/>
        <c:axPos val="t"/>
        <c:numFmt formatCode="0%" sourceLinked="1"/>
        <c:tickLblPos val="none"/>
        <c:crossAx val="94515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14E-2"/>
          <c:w val="0.97970115770886534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14.6</c:v>
                </c:pt>
                <c:pt idx="2">
                  <c:v>39.300000000000011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9.9</c:v>
                </c:pt>
                <c:pt idx="2">
                  <c:v>16.3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13.9</c:v>
                </c:pt>
                <c:pt idx="2">
                  <c:v>4.8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14.1</c:v>
                </c:pt>
                <c:pt idx="2">
                  <c:v>5.5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</c:v>
                </c:pt>
                <c:pt idx="2">
                  <c:v>11.7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12.9</c:v>
                </c:pt>
                <c:pt idx="2">
                  <c:v>0.8</c:v>
                </c:pt>
              </c:numCache>
            </c:numRef>
          </c:val>
        </c:ser>
        <c:gapWidth val="46"/>
        <c:overlap val="100"/>
        <c:serLines/>
        <c:axId val="94704384"/>
        <c:axId val="94705920"/>
      </c:barChart>
      <c:catAx>
        <c:axId val="94704384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705920"/>
        <c:crosses val="autoZero"/>
        <c:auto val="1"/>
        <c:lblAlgn val="ctr"/>
        <c:lblOffset val="100"/>
      </c:catAx>
      <c:valAx>
        <c:axId val="94705920"/>
        <c:scaling>
          <c:orientation val="maxMin"/>
        </c:scaling>
        <c:delete val="1"/>
        <c:axPos val="l"/>
        <c:numFmt formatCode="0%" sourceLinked="1"/>
        <c:tickLblPos val="none"/>
        <c:crossAx val="94704384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139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17.600000000000001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4761728"/>
        <c:axId val="94763264"/>
      </c:barChart>
      <c:catAx>
        <c:axId val="9476172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4763264"/>
        <c:crosses val="autoZero"/>
        <c:auto val="1"/>
        <c:lblAlgn val="ctr"/>
        <c:lblOffset val="100"/>
      </c:catAx>
      <c:valAx>
        <c:axId val="94763264"/>
        <c:scaling>
          <c:orientation val="minMax"/>
        </c:scaling>
        <c:delete val="1"/>
        <c:axPos val="t"/>
        <c:numFmt formatCode="0%" sourceLinked="1"/>
        <c:tickLblPos val="none"/>
        <c:crossAx val="94761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14E-2"/>
          <c:w val="0.97970115770886534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9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</c:v>
                </c:pt>
                <c:pt idx="1">
                  <c:v>14.1</c:v>
                </c:pt>
                <c:pt idx="2">
                  <c:v>21.1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16.3</c:v>
                </c:pt>
                <c:pt idx="1">
                  <c:v>22.2</c:v>
                </c:pt>
                <c:pt idx="2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14.9</c:v>
                </c:pt>
                <c:pt idx="1">
                  <c:v>18.899999999999999</c:v>
                </c:pt>
                <c:pt idx="2">
                  <c:v>19.2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</c:v>
                </c:pt>
                <c:pt idx="1">
                  <c:v>14.2</c:v>
                </c:pt>
                <c:pt idx="2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13.1</c:v>
                </c:pt>
                <c:pt idx="1">
                  <c:v>17</c:v>
                </c:pt>
                <c:pt idx="2">
                  <c:v>16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6.4</c:v>
                </c:pt>
                <c:pt idx="2">
                  <c:v>4.2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20.6</c:v>
                </c:pt>
                <c:pt idx="1">
                  <c:v>7.2</c:v>
                </c:pt>
                <c:pt idx="2">
                  <c:v>4.3</c:v>
                </c:pt>
              </c:numCache>
            </c:numRef>
          </c:val>
        </c:ser>
        <c:gapWidth val="47"/>
        <c:overlap val="100"/>
        <c:serLines/>
        <c:axId val="95219712"/>
        <c:axId val="95221248"/>
      </c:barChart>
      <c:catAx>
        <c:axId val="95219712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221248"/>
        <c:crosses val="autoZero"/>
        <c:auto val="1"/>
        <c:lblAlgn val="ctr"/>
        <c:lblOffset val="100"/>
      </c:catAx>
      <c:valAx>
        <c:axId val="95221248"/>
        <c:scaling>
          <c:orientation val="maxMin"/>
        </c:scaling>
        <c:delete val="1"/>
        <c:axPos val="l"/>
        <c:numFmt formatCode="0%" sourceLinked="1"/>
        <c:tickLblPos val="none"/>
        <c:crossAx val="9521971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858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17.100000000000001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4479744"/>
        <c:axId val="104481536"/>
      </c:barChart>
      <c:catAx>
        <c:axId val="10447974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4481536"/>
        <c:crosses val="autoZero"/>
        <c:auto val="1"/>
        <c:lblAlgn val="ctr"/>
        <c:lblOffset val="100"/>
      </c:catAx>
      <c:valAx>
        <c:axId val="104481536"/>
        <c:scaling>
          <c:orientation val="minMax"/>
        </c:scaling>
        <c:delete val="1"/>
        <c:axPos val="t"/>
        <c:numFmt formatCode="0%" sourceLinked="1"/>
        <c:tickLblPos val="none"/>
        <c:crossAx val="104479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27E-2"/>
          <c:w val="0.96630747365013436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9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</c:v>
                </c:pt>
                <c:pt idx="1">
                  <c:v>13.9</c:v>
                </c:pt>
                <c:pt idx="2">
                  <c:v>13.4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16.3</c:v>
                </c:pt>
                <c:pt idx="1">
                  <c:v>23</c:v>
                </c:pt>
                <c:pt idx="2">
                  <c:v>19.899999999999999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14.9</c:v>
                </c:pt>
                <c:pt idx="1">
                  <c:v>18.2</c:v>
                </c:pt>
                <c:pt idx="2">
                  <c:v>30.2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</c:v>
                </c:pt>
                <c:pt idx="1">
                  <c:v>14.2</c:v>
                </c:pt>
                <c:pt idx="2">
                  <c:v>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13.1</c:v>
                </c:pt>
                <c:pt idx="1">
                  <c:v>17.2</c:v>
                </c:pt>
                <c:pt idx="2">
                  <c:v>13.1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6.3</c:v>
                </c:pt>
                <c:pt idx="2">
                  <c:v>1.9000000000000001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20.6</c:v>
                </c:pt>
                <c:pt idx="1">
                  <c:v>7</c:v>
                </c:pt>
                <c:pt idx="2">
                  <c:v>12.1</c:v>
                </c:pt>
              </c:numCache>
            </c:numRef>
          </c:val>
        </c:ser>
        <c:gapWidth val="47"/>
        <c:overlap val="100"/>
        <c:serLines/>
        <c:axId val="106006016"/>
        <c:axId val="106007552"/>
      </c:barChart>
      <c:catAx>
        <c:axId val="106006016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6007552"/>
        <c:crosses val="autoZero"/>
        <c:auto val="1"/>
        <c:lblAlgn val="ctr"/>
        <c:lblOffset val="100"/>
      </c:catAx>
      <c:valAx>
        <c:axId val="106007552"/>
        <c:scaling>
          <c:orientation val="maxMin"/>
        </c:scaling>
        <c:delete val="1"/>
        <c:axPos val="l"/>
        <c:numFmt formatCode="0%" sourceLinked="1"/>
        <c:tickLblPos val="none"/>
        <c:crossAx val="106006016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858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13.3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3758976"/>
        <c:axId val="113760512"/>
      </c:barChart>
      <c:catAx>
        <c:axId val="11375897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3760512"/>
        <c:crosses val="autoZero"/>
        <c:auto val="1"/>
        <c:lblAlgn val="ctr"/>
        <c:lblOffset val="100"/>
      </c:catAx>
      <c:valAx>
        <c:axId val="113760512"/>
        <c:scaling>
          <c:orientation val="minMax"/>
        </c:scaling>
        <c:delete val="1"/>
        <c:axPos val="t"/>
        <c:numFmt formatCode="0%" sourceLinked="1"/>
        <c:tickLblPos val="none"/>
        <c:crossAx val="113758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27E-2"/>
          <c:w val="0.96630747365013436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02D0-72A6-4187-8B32-9BF25747C6B5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8EE61-E486-4E32-8C09-13922F2F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F55149D-B3D2-4ED8-9A3A-3D9754425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F55149D-B3D2-4ED8-9A3A-3D9754425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F55149D-B3D2-4ED8-9A3A-3D9754425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55149D-B3D2-4ED8-9A3A-3D9754425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55149D-B3D2-4ED8-9A3A-3D9754425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DF55149D-B3D2-4ED8-9A3A-3D97544251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Апрель 2013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Апрель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Апрель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z="1400" smtClean="0">
                <a:latin typeface="Arial"/>
              </a:rPr>
              <a:t>Россия 0+, Апрель 2013,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z="1400" smtClean="0">
                <a:latin typeface="Arial"/>
              </a:rPr>
              <a:t>Россия 0+, Апрель 2013,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Апрель </a:t>
            </a:r>
            <a:r>
              <a:rPr lang="ru-RU" sz="1800" dirty="0" smtClean="0">
                <a:latin typeface="Arial"/>
              </a:rPr>
              <a:t>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43139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895240"/>
                <a:gridCol w="895240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994.0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833.0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33.3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37.4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368.1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317.6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115.2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Minutes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smtClean="0">
                <a:latin typeface="Arial"/>
              </a:rPr>
              <a:t>Динамика аудитории </a:t>
            </a:r>
            <a:r>
              <a:rPr lang="en-US" sz="180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994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368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115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Апрель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Апрель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Апрель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Апрель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Апрель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Апрель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4</TotalTime>
  <Words>540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Апрель 2013 </vt:lpstr>
      <vt:lpstr>Аудитория Drive.ru  Апрель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Апрель 2013 </dc:title>
  <dc:creator>Olesya.Reztsova</dc:creator>
  <cp:lastModifiedBy>Polina.Shraer</cp:lastModifiedBy>
  <cp:revision>3</cp:revision>
  <dcterms:created xsi:type="dcterms:W3CDTF">2013-05-29T06:41:34Z</dcterms:created>
  <dcterms:modified xsi:type="dcterms:W3CDTF">2013-05-29T07:44:00Z</dcterms:modified>
</cp:coreProperties>
</file>