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537E-2"/>
          <c:w val="0.79604777592293585"/>
          <c:h val="0.836757073570768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</c:numCache>
            </c:numRef>
          </c:val>
        </c:ser>
        <c:marker val="1"/>
        <c:axId val="84813312"/>
        <c:axId val="45158784"/>
      </c:lineChart>
      <c:dateAx>
        <c:axId val="84813312"/>
        <c:scaling>
          <c:orientation val="minMax"/>
        </c:scaling>
        <c:axPos val="b"/>
        <c:numFmt formatCode="mmm\.yy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158784"/>
        <c:crosses val="autoZero"/>
        <c:auto val="1"/>
        <c:lblOffset val="100"/>
      </c:dateAx>
      <c:valAx>
        <c:axId val="45158784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813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27.5</c:v>
                </c:pt>
                <c:pt idx="1">
                  <c:v>34.9</c:v>
                </c:pt>
                <c:pt idx="2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49.8</c:v>
                </c:pt>
                <c:pt idx="1">
                  <c:v>53.9</c:v>
                </c:pt>
                <c:pt idx="2">
                  <c:v>45.4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7.9</c:v>
                </c:pt>
                <c:pt idx="2">
                  <c:v>6.4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8352640"/>
        <c:axId val="88354176"/>
      </c:barChart>
      <c:catAx>
        <c:axId val="88352640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354176"/>
        <c:crosses val="autoZero"/>
        <c:auto val="1"/>
        <c:lblAlgn val="ctr"/>
        <c:lblOffset val="100"/>
      </c:catAx>
      <c:valAx>
        <c:axId val="88354176"/>
        <c:scaling>
          <c:orientation val="maxMin"/>
        </c:scaling>
        <c:delete val="1"/>
        <c:axPos val="l"/>
        <c:numFmt formatCode="0%" sourceLinked="1"/>
        <c:tickLblPos val="none"/>
        <c:crossAx val="8835264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04"/>
          <c:y val="0.10704327967443429"/>
          <c:w val="0.666166269717442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47.9</c:v>
                </c:pt>
                <c:pt idx="1">
                  <c:v>58.3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44.4</c:v>
                </c:pt>
                <c:pt idx="1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4.2</c:v>
                </c:pt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0749184"/>
        <c:axId val="90750976"/>
      </c:barChart>
      <c:catAx>
        <c:axId val="907491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0750976"/>
        <c:crosses val="autoZero"/>
        <c:auto val="1"/>
        <c:lblAlgn val="ctr"/>
        <c:lblOffset val="100"/>
      </c:catAx>
      <c:valAx>
        <c:axId val="90750976"/>
        <c:scaling>
          <c:orientation val="minMax"/>
        </c:scaling>
        <c:delete val="1"/>
        <c:axPos val="t"/>
        <c:numFmt formatCode="0%" sourceLinked="1"/>
        <c:tickLblPos val="none"/>
        <c:crossAx val="90749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977E-2"/>
          <c:y val="2.5831447163097154E-2"/>
          <c:w val="0.91512917291718965"/>
          <c:h val="4.979245347492028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27.5</c:v>
                </c:pt>
                <c:pt idx="1">
                  <c:v>35.800000000000011</c:v>
                </c:pt>
                <c:pt idx="2">
                  <c:v>50.5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49.8</c:v>
                </c:pt>
                <c:pt idx="1">
                  <c:v>53.3</c:v>
                </c:pt>
                <c:pt idx="2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19.7</c:v>
                </c:pt>
                <c:pt idx="1">
                  <c:v>7.3</c:v>
                </c:pt>
                <c:pt idx="2">
                  <c:v>2.2000000000000002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90912640"/>
        <c:axId val="90914176"/>
      </c:barChart>
      <c:catAx>
        <c:axId val="90912640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914176"/>
        <c:crosses val="autoZero"/>
        <c:auto val="1"/>
        <c:lblAlgn val="ctr"/>
        <c:lblOffset val="100"/>
      </c:catAx>
      <c:valAx>
        <c:axId val="90914176"/>
        <c:scaling>
          <c:orientation val="maxMin"/>
        </c:scaling>
        <c:delete val="1"/>
        <c:axPos val="l"/>
        <c:numFmt formatCode="0%" sourceLinked="1"/>
        <c:tickLblPos val="none"/>
        <c:crossAx val="9091264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804"/>
          <c:y val="0.10704327967443429"/>
          <c:w val="0.666166269717442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51.1</c:v>
                </c:pt>
                <c:pt idx="1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45.9</c:v>
                </c:pt>
                <c:pt idx="1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1.5</c:v>
                </c:pt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90929024"/>
        <c:axId val="91026560"/>
      </c:barChart>
      <c:catAx>
        <c:axId val="909290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1026560"/>
        <c:crosses val="autoZero"/>
        <c:auto val="1"/>
        <c:lblAlgn val="ctr"/>
        <c:lblOffset val="100"/>
      </c:catAx>
      <c:valAx>
        <c:axId val="91026560"/>
        <c:scaling>
          <c:orientation val="minMax"/>
        </c:scaling>
        <c:delete val="1"/>
        <c:axPos val="t"/>
        <c:numFmt formatCode="0%" sourceLinked="1"/>
        <c:tickLblPos val="none"/>
        <c:crossAx val="90929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977E-2"/>
          <c:y val="2.5831447163097154E-2"/>
          <c:w val="0.91512917291718965"/>
          <c:h val="4.979245347492028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2.1</c:v>
                </c:pt>
                <c:pt idx="1">
                  <c:v>11.3</c:v>
                </c:pt>
                <c:pt idx="2">
                  <c:v>3.9</c:v>
                </c:pt>
                <c:pt idx="3">
                  <c:v>4.8</c:v>
                </c:pt>
                <c:pt idx="4">
                  <c:v>14.5</c:v>
                </c:pt>
                <c:pt idx="5">
                  <c:v>4.4000000000000004</c:v>
                </c:pt>
                <c:pt idx="6">
                  <c:v>21</c:v>
                </c:pt>
                <c:pt idx="7">
                  <c:v>38</c:v>
                </c:pt>
                <c:pt idx="8">
                  <c:v>4.9000000000000004</c:v>
                </c:pt>
                <c:pt idx="9">
                  <c:v>9.1</c:v>
                </c:pt>
                <c:pt idx="10">
                  <c:v>7.1</c:v>
                </c:pt>
                <c:pt idx="11">
                  <c:v>5.6</c:v>
                </c:pt>
                <c:pt idx="12">
                  <c:v>15.1</c:v>
                </c:pt>
                <c:pt idx="13">
                  <c:v>5.4</c:v>
                </c:pt>
                <c:pt idx="14">
                  <c:v>24.1</c:v>
                </c:pt>
                <c:pt idx="15">
                  <c:v>28.7</c:v>
                </c:pt>
                <c:pt idx="16">
                  <c:v>7.3</c:v>
                </c:pt>
                <c:pt idx="17">
                  <c:v>10.7</c:v>
                </c:pt>
                <c:pt idx="18">
                  <c:v>9.4</c:v>
                </c:pt>
                <c:pt idx="19">
                  <c:v>6.4</c:v>
                </c:pt>
                <c:pt idx="20">
                  <c:v>12.3</c:v>
                </c:pt>
                <c:pt idx="21">
                  <c:v>8.5</c:v>
                </c:pt>
                <c:pt idx="22">
                  <c:v>22.6</c:v>
                </c:pt>
                <c:pt idx="23">
                  <c:v>22.8</c:v>
                </c:pt>
              </c:numCache>
            </c:numRef>
          </c:bubbleSize>
        </c:ser>
        <c:bubbleScale val="100"/>
        <c:axId val="105858176"/>
        <c:axId val="114321280"/>
      </c:bubbleChart>
      <c:valAx>
        <c:axId val="10585817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14321280"/>
        <c:crosses val="autoZero"/>
        <c:crossBetween val="midCat"/>
      </c:valAx>
      <c:valAx>
        <c:axId val="11432128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0585817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9.7000000000000011</c:v>
                </c:pt>
                <c:pt idx="1">
                  <c:v>1.2</c:v>
                </c:pt>
                <c:pt idx="2">
                  <c:v>14.5</c:v>
                </c:pt>
                <c:pt idx="3">
                  <c:v>10.5</c:v>
                </c:pt>
                <c:pt idx="4">
                  <c:v>27</c:v>
                </c:pt>
                <c:pt idx="5">
                  <c:v>23.6</c:v>
                </c:pt>
                <c:pt idx="6">
                  <c:v>13.5</c:v>
                </c:pt>
                <c:pt idx="7">
                  <c:v>6.2</c:v>
                </c:pt>
                <c:pt idx="8">
                  <c:v>2.8</c:v>
                </c:pt>
                <c:pt idx="9">
                  <c:v>15.2</c:v>
                </c:pt>
                <c:pt idx="10">
                  <c:v>14.4</c:v>
                </c:pt>
                <c:pt idx="11">
                  <c:v>18.600000000000001</c:v>
                </c:pt>
                <c:pt idx="12">
                  <c:v>24</c:v>
                </c:pt>
                <c:pt idx="13">
                  <c:v>18.8</c:v>
                </c:pt>
                <c:pt idx="14">
                  <c:v>4.0999999999999996</c:v>
                </c:pt>
                <c:pt idx="15">
                  <c:v>4</c:v>
                </c:pt>
                <c:pt idx="16">
                  <c:v>13.6</c:v>
                </c:pt>
                <c:pt idx="17">
                  <c:v>13.4</c:v>
                </c:pt>
                <c:pt idx="18">
                  <c:v>15.9</c:v>
                </c:pt>
                <c:pt idx="19">
                  <c:v>26.4</c:v>
                </c:pt>
                <c:pt idx="20">
                  <c:v>22.6</c:v>
                </c:pt>
              </c:numCache>
            </c:numRef>
          </c:bubbleSize>
        </c:ser>
        <c:bubbleScale val="100"/>
        <c:axId val="116428160"/>
        <c:axId val="116434048"/>
      </c:bubbleChart>
      <c:valAx>
        <c:axId val="116428160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16434048"/>
        <c:crosses val="autoZero"/>
        <c:crossBetween val="midCat"/>
      </c:valAx>
      <c:valAx>
        <c:axId val="11643404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164281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93"/>
          <c:h val="0.943170816241192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281.60000000000002</c:v>
                </c:pt>
                <c:pt idx="1">
                  <c:v>279.3</c:v>
                </c:pt>
                <c:pt idx="2">
                  <c:v>105.1</c:v>
                </c:pt>
                <c:pt idx="3">
                  <c:v>152.19999999999999</c:v>
                </c:pt>
                <c:pt idx="4">
                  <c:v>78.900000000000006</c:v>
                </c:pt>
                <c:pt idx="5">
                  <c:v>115.8</c:v>
                </c:pt>
                <c:pt idx="6">
                  <c:v>132</c:v>
                </c:pt>
                <c:pt idx="7">
                  <c:v>90</c:v>
                </c:pt>
                <c:pt idx="9">
                  <c:v>277.89999999999992</c:v>
                </c:pt>
                <c:pt idx="10">
                  <c:v>325.39999999999992</c:v>
                </c:pt>
                <c:pt idx="11">
                  <c:v>196.2</c:v>
                </c:pt>
                <c:pt idx="12">
                  <c:v>165.2</c:v>
                </c:pt>
                <c:pt idx="13">
                  <c:v>167.5</c:v>
                </c:pt>
                <c:pt idx="14">
                  <c:v>49.5</c:v>
                </c:pt>
              </c:numCache>
            </c:numRef>
          </c:val>
        </c:ser>
        <c:gapWidth val="45"/>
        <c:axId val="122841728"/>
        <c:axId val="122847616"/>
      </c:barChart>
      <c:catAx>
        <c:axId val="12284172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2847616"/>
        <c:crosses val="autoZero"/>
        <c:auto val="1"/>
        <c:lblAlgn val="ctr"/>
        <c:lblOffset val="100"/>
      </c:catAx>
      <c:valAx>
        <c:axId val="12284761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2284172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239"/>
          <c:y val="2.8414591879406599E-2"/>
          <c:w val="0.57598220904373609"/>
          <c:h val="0.943170816241195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206</c:v>
                </c:pt>
                <c:pt idx="1">
                  <c:v>206</c:v>
                </c:pt>
                <c:pt idx="2">
                  <c:v>94</c:v>
                </c:pt>
                <c:pt idx="3">
                  <c:v>73</c:v>
                </c:pt>
                <c:pt idx="4">
                  <c:v>60</c:v>
                </c:pt>
                <c:pt idx="5">
                  <c:v>85</c:v>
                </c:pt>
                <c:pt idx="6">
                  <c:v>112</c:v>
                </c:pt>
                <c:pt idx="7">
                  <c:v>35</c:v>
                </c:pt>
                <c:pt idx="9">
                  <c:v>223</c:v>
                </c:pt>
                <c:pt idx="10">
                  <c:v>162</c:v>
                </c:pt>
                <c:pt idx="11">
                  <c:v>107</c:v>
                </c:pt>
                <c:pt idx="12">
                  <c:v>67</c:v>
                </c:pt>
                <c:pt idx="13">
                  <c:v>103</c:v>
                </c:pt>
                <c:pt idx="14">
                  <c:v>82</c:v>
                </c:pt>
              </c:numCache>
            </c:numRef>
          </c:val>
        </c:ser>
        <c:gapWidth val="46"/>
        <c:axId val="123024896"/>
        <c:axId val="123026432"/>
      </c:barChart>
      <c:catAx>
        <c:axId val="12302489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3026432"/>
        <c:crossesAt val="100"/>
        <c:auto val="1"/>
        <c:lblAlgn val="ctr"/>
        <c:lblOffset val="100"/>
      </c:catAx>
      <c:valAx>
        <c:axId val="123026432"/>
        <c:scaling>
          <c:orientation val="minMax"/>
          <c:max val="300"/>
        </c:scaling>
        <c:delete val="1"/>
        <c:axPos val="t"/>
        <c:numFmt formatCode="0" sourceLinked="1"/>
        <c:tickLblPos val="none"/>
        <c:crossAx val="123024896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93"/>
          <c:h val="0.943170816241192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281.60000000000002</c:v>
                </c:pt>
                <c:pt idx="1">
                  <c:v>279.3</c:v>
                </c:pt>
                <c:pt idx="2">
                  <c:v>105.1</c:v>
                </c:pt>
                <c:pt idx="3">
                  <c:v>152.19999999999999</c:v>
                </c:pt>
                <c:pt idx="4">
                  <c:v>78.900000000000006</c:v>
                </c:pt>
                <c:pt idx="5">
                  <c:v>115.8</c:v>
                </c:pt>
                <c:pt idx="6">
                  <c:v>132</c:v>
                </c:pt>
                <c:pt idx="7">
                  <c:v>90</c:v>
                </c:pt>
                <c:pt idx="9">
                  <c:v>277.89999999999992</c:v>
                </c:pt>
                <c:pt idx="10">
                  <c:v>325.39999999999992</c:v>
                </c:pt>
                <c:pt idx="11">
                  <c:v>196.2</c:v>
                </c:pt>
                <c:pt idx="12">
                  <c:v>165.2</c:v>
                </c:pt>
                <c:pt idx="13">
                  <c:v>167.5</c:v>
                </c:pt>
                <c:pt idx="14">
                  <c:v>49.5</c:v>
                </c:pt>
              </c:numCache>
            </c:numRef>
          </c:val>
        </c:ser>
        <c:gapWidth val="45"/>
        <c:axId val="123171968"/>
        <c:axId val="123173504"/>
      </c:barChart>
      <c:catAx>
        <c:axId val="12317196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3173504"/>
        <c:crosses val="autoZero"/>
        <c:auto val="1"/>
        <c:lblAlgn val="ctr"/>
        <c:lblOffset val="100"/>
      </c:catAx>
      <c:valAx>
        <c:axId val="12317350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2317196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40103780578239"/>
          <c:y val="2.8414591879406599E-2"/>
          <c:w val="0.57598220904373609"/>
          <c:h val="0.943170816241195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152</c:v>
                </c:pt>
                <c:pt idx="1">
                  <c:v>168</c:v>
                </c:pt>
                <c:pt idx="2">
                  <c:v>91</c:v>
                </c:pt>
                <c:pt idx="3">
                  <c:v>129</c:v>
                </c:pt>
                <c:pt idx="4">
                  <c:v>43</c:v>
                </c:pt>
                <c:pt idx="5">
                  <c:v>67</c:v>
                </c:pt>
                <c:pt idx="6">
                  <c:v>97</c:v>
                </c:pt>
                <c:pt idx="7">
                  <c:v>57</c:v>
                </c:pt>
                <c:pt idx="9">
                  <c:v>160</c:v>
                </c:pt>
                <c:pt idx="10">
                  <c:v>119</c:v>
                </c:pt>
                <c:pt idx="11">
                  <c:v>85</c:v>
                </c:pt>
                <c:pt idx="12">
                  <c:v>96</c:v>
                </c:pt>
                <c:pt idx="13">
                  <c:v>77</c:v>
                </c:pt>
                <c:pt idx="14">
                  <c:v>62</c:v>
                </c:pt>
              </c:numCache>
            </c:numRef>
          </c:val>
        </c:ser>
        <c:gapWidth val="46"/>
        <c:axId val="123211776"/>
        <c:axId val="123213312"/>
      </c:barChart>
      <c:catAx>
        <c:axId val="12321177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3213312"/>
        <c:crossesAt val="100"/>
        <c:auto val="1"/>
        <c:lblAlgn val="ctr"/>
        <c:lblOffset val="100"/>
      </c:catAx>
      <c:valAx>
        <c:axId val="123213312"/>
        <c:scaling>
          <c:orientation val="minMax"/>
        </c:scaling>
        <c:delete val="1"/>
        <c:axPos val="t"/>
        <c:numFmt formatCode="0" sourceLinked="1"/>
        <c:tickLblPos val="none"/>
        <c:crossAx val="123211776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15</c:v>
                </c:pt>
                <c:pt idx="2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13.4</c:v>
                </c:pt>
                <c:pt idx="2">
                  <c:v>22.6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9.4</c:v>
                </c:pt>
                <c:pt idx="2">
                  <c:v>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9.6</c:v>
                </c:pt>
                <c:pt idx="2">
                  <c:v>12.3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14.8</c:v>
                </c:pt>
                <c:pt idx="2">
                  <c:v>6.4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9.4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10.7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12.8</c:v>
                </c:pt>
                <c:pt idx="2">
                  <c:v>7.3</c:v>
                </c:pt>
              </c:numCache>
            </c:numRef>
          </c:val>
        </c:ser>
        <c:gapWidth val="46"/>
        <c:overlap val="100"/>
        <c:serLines/>
        <c:axId val="46974464"/>
        <c:axId val="46976000"/>
      </c:barChart>
      <c:catAx>
        <c:axId val="46974464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976000"/>
        <c:crosses val="autoZero"/>
        <c:auto val="1"/>
        <c:lblAlgn val="ctr"/>
        <c:lblOffset val="100"/>
      </c:catAx>
      <c:valAx>
        <c:axId val="46976000"/>
        <c:scaling>
          <c:orientation val="maxMin"/>
        </c:scaling>
        <c:delete val="1"/>
        <c:axPos val="l"/>
        <c:numFmt formatCode="0%" sourceLinked="1"/>
        <c:tickLblPos val="none"/>
        <c:crossAx val="46974464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073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22.3</c:v>
                </c:pt>
                <c:pt idx="1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22.5</c:v>
                </c:pt>
                <c:pt idx="1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9.6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13.9</c:v>
                </c:pt>
                <c:pt idx="1">
                  <c:v>10.8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">
                  <c:v>5.7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8.9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11.6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">
                  <c:v>5.4</c:v>
                </c:pt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5946752"/>
        <c:axId val="85948288"/>
      </c:barChart>
      <c:catAx>
        <c:axId val="8594675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5948288"/>
        <c:crosses val="autoZero"/>
        <c:auto val="1"/>
        <c:lblAlgn val="ctr"/>
        <c:lblOffset val="100"/>
      </c:catAx>
      <c:valAx>
        <c:axId val="85948288"/>
        <c:scaling>
          <c:orientation val="minMax"/>
        </c:scaling>
        <c:delete val="1"/>
        <c:axPos val="t"/>
        <c:numFmt formatCode="0%" sourceLinked="1"/>
        <c:tickLblPos val="none"/>
        <c:crossAx val="85946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97E-2"/>
          <c:w val="0.979701157708864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15.1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9.4</c:v>
                </c:pt>
                <c:pt idx="2">
                  <c:v>4.4000000000000004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9.7000000000000011</c:v>
                </c:pt>
                <c:pt idx="2">
                  <c:v>14.5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14.1</c:v>
                </c:pt>
                <c:pt idx="2">
                  <c:v>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</c:v>
                </c:pt>
                <c:pt idx="2">
                  <c:v>3.9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11.3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12.9</c:v>
                </c:pt>
                <c:pt idx="2">
                  <c:v>2.1</c:v>
                </c:pt>
              </c:numCache>
            </c:numRef>
          </c:val>
        </c:ser>
        <c:gapWidth val="46"/>
        <c:overlap val="100"/>
        <c:serLines/>
        <c:axId val="86004096"/>
        <c:axId val="86005632"/>
      </c:barChart>
      <c:catAx>
        <c:axId val="8600409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005632"/>
        <c:crosses val="autoZero"/>
        <c:auto val="1"/>
        <c:lblAlgn val="ctr"/>
        <c:lblOffset val="100"/>
      </c:catAx>
      <c:valAx>
        <c:axId val="86005632"/>
        <c:scaling>
          <c:orientation val="maxMin"/>
        </c:scaling>
        <c:delete val="1"/>
        <c:axPos val="l"/>
        <c:numFmt formatCode="0%" sourceLinked="1"/>
        <c:tickLblPos val="none"/>
        <c:crossAx val="8600409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3073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38.9</c:v>
                </c:pt>
                <c:pt idx="1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20.6</c:v>
                </c:pt>
                <c:pt idx="1">
                  <c:v>38.300000000000011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15.3</c:v>
                </c:pt>
                <c:pt idx="1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">
                  <c:v>4.5999999999999996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3.8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10.6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">
                  <c:v>1.6</c:v>
                </c:pt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6172032"/>
        <c:axId val="86173568"/>
      </c:barChart>
      <c:catAx>
        <c:axId val="861720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173568"/>
        <c:crosses val="autoZero"/>
        <c:auto val="1"/>
        <c:lblAlgn val="ctr"/>
        <c:lblOffset val="100"/>
      </c:catAx>
      <c:valAx>
        <c:axId val="86173568"/>
        <c:scaling>
          <c:orientation val="minMax"/>
        </c:scaling>
        <c:delete val="1"/>
        <c:axPos val="t"/>
        <c:numFmt formatCode="0%" sourceLinked="1"/>
        <c:tickLblPos val="none"/>
        <c:crossAx val="86172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97E-2"/>
          <c:w val="0.979701157708864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14</c:v>
                </c:pt>
                <c:pt idx="2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16.3</c:v>
                </c:pt>
                <c:pt idx="1">
                  <c:v>22.1</c:v>
                </c:pt>
                <c:pt idx="2">
                  <c:v>26.4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18.600000000000001</c:v>
                </c:pt>
                <c:pt idx="2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13.9</c:v>
                </c:pt>
                <c:pt idx="2">
                  <c:v>13.4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17.7</c:v>
                </c:pt>
                <c:pt idx="2">
                  <c:v>13.6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6.5</c:v>
                </c:pt>
                <c:pt idx="2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20.399999999999999</c:v>
                </c:pt>
                <c:pt idx="1">
                  <c:v>7.1</c:v>
                </c:pt>
                <c:pt idx="2">
                  <c:v>4.0999999999999996</c:v>
                </c:pt>
              </c:numCache>
            </c:numRef>
          </c:val>
        </c:ser>
        <c:gapWidth val="47"/>
        <c:overlap val="100"/>
        <c:serLines/>
        <c:axId val="86263680"/>
        <c:axId val="86265216"/>
      </c:barChart>
      <c:catAx>
        <c:axId val="8626368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265216"/>
        <c:crosses val="autoZero"/>
        <c:auto val="1"/>
        <c:lblAlgn val="ctr"/>
        <c:lblOffset val="100"/>
      </c:catAx>
      <c:valAx>
        <c:axId val="86265216"/>
        <c:scaling>
          <c:orientation val="maxMin"/>
        </c:scaling>
        <c:delete val="1"/>
        <c:axPos val="l"/>
        <c:numFmt formatCode="0%" sourceLinked="1"/>
        <c:tickLblPos val="none"/>
        <c:crossAx val="8626368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8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21.3</c:v>
                </c:pt>
                <c:pt idx="1">
                  <c:v>22.6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29.5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15</c:v>
                </c:pt>
                <c:pt idx="1">
                  <c:v>12.3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.0">
                  <c:v>14.8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13</c:v>
                </c:pt>
                <c:pt idx="1">
                  <c:v>14.3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2.7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3.5</c:v>
                </c:pt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6695936"/>
        <c:axId val="86697472"/>
      </c:barChart>
      <c:catAx>
        <c:axId val="866959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697472"/>
        <c:crosses val="autoZero"/>
        <c:auto val="1"/>
        <c:lblAlgn val="ctr"/>
        <c:lblOffset val="100"/>
      </c:catAx>
      <c:valAx>
        <c:axId val="86697472"/>
        <c:scaling>
          <c:orientation val="minMax"/>
        </c:scaling>
        <c:delete val="1"/>
        <c:axPos val="t"/>
        <c:numFmt formatCode="0%" sourceLinked="1"/>
        <c:tickLblPos val="none"/>
        <c:crossAx val="86695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08E-2"/>
          <c:w val="0.96630747365013381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13.9</c:v>
                </c:pt>
                <c:pt idx="2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16.3</c:v>
                </c:pt>
                <c:pt idx="1">
                  <c:v>23.1</c:v>
                </c:pt>
                <c:pt idx="2">
                  <c:v>23.3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14.8</c:v>
                </c:pt>
                <c:pt idx="1">
                  <c:v>18.100000000000001</c:v>
                </c:pt>
                <c:pt idx="2">
                  <c:v>26.6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</c:v>
                </c:pt>
                <c:pt idx="1">
                  <c:v>14.3</c:v>
                </c:pt>
                <c:pt idx="2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13.1</c:v>
                </c:pt>
                <c:pt idx="1">
                  <c:v>17.2</c:v>
                </c:pt>
                <c:pt idx="2">
                  <c:v>14.3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6.4</c:v>
                </c:pt>
                <c:pt idx="2">
                  <c:v>1.2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20.399999999999999</c:v>
                </c:pt>
                <c:pt idx="1">
                  <c:v>6.8</c:v>
                </c:pt>
                <c:pt idx="2">
                  <c:v>9.6</c:v>
                </c:pt>
              </c:numCache>
            </c:numRef>
          </c:val>
        </c:ser>
        <c:gapWidth val="47"/>
        <c:overlap val="100"/>
        <c:serLines/>
        <c:axId val="87029248"/>
        <c:axId val="87030784"/>
      </c:barChart>
      <c:catAx>
        <c:axId val="87029248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030784"/>
        <c:crosses val="autoZero"/>
        <c:auto val="1"/>
        <c:lblAlgn val="ctr"/>
        <c:lblOffset val="100"/>
      </c:catAx>
      <c:valAx>
        <c:axId val="87030784"/>
        <c:scaling>
          <c:orientation val="maxMin"/>
        </c:scaling>
        <c:delete val="1"/>
        <c:axPos val="l"/>
        <c:numFmt formatCode="0%" sourceLinked="1"/>
        <c:tickLblPos val="none"/>
        <c:crossAx val="87029248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8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12.9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24.6</c:v>
                </c:pt>
                <c:pt idx="1">
                  <c:v>27.1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26.8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.0">
                  <c:v>10.7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14.4</c:v>
                </c:pt>
                <c:pt idx="1">
                  <c:v>17.2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0.8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8.4</c:v>
                </c:pt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8292736"/>
        <c:axId val="88302720"/>
      </c:barChart>
      <c:catAx>
        <c:axId val="882927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8302720"/>
        <c:crosses val="autoZero"/>
        <c:auto val="1"/>
        <c:lblAlgn val="ctr"/>
        <c:lblOffset val="100"/>
      </c:catAx>
      <c:valAx>
        <c:axId val="88302720"/>
        <c:scaling>
          <c:orientation val="minMax"/>
        </c:scaling>
        <c:delete val="1"/>
        <c:axPos val="t"/>
        <c:numFmt formatCode="0%" sourceLinked="1"/>
        <c:tickLblPos val="none"/>
        <c:crossAx val="88292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08E-2"/>
          <c:w val="0.96630747365013381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33228-F08B-4CA1-8CC4-7550D9958B0A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25AF-EC3F-4706-8C61-9C6B904E0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55A16E0A-C96D-4827-ADB1-299F017D1E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Март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Март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Март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Март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Март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ru-RU"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Март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980727"/>
          <a:ext cx="5438379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895240"/>
                <a:gridCol w="895240"/>
                <a:gridCol w="895240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1 234.9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1 094.6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189.2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483.8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445.5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147.7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1 235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484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148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Март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10</TotalTime>
  <Words>563</Words>
  <Application>Microsoft Office PowerPoint</Application>
  <PresentationFormat>Экран (4:3)</PresentationFormat>
  <Paragraphs>168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Март 2013 </vt:lpstr>
      <vt:lpstr>Аудитория Drive.ru  Март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Март 2013 </dc:title>
  <dc:creator>Olesya.Reztsova</dc:creator>
  <cp:lastModifiedBy>Polina.Shraer</cp:lastModifiedBy>
  <cp:revision>3</cp:revision>
  <dcterms:created xsi:type="dcterms:W3CDTF">2013-04-24T16:49:54Z</dcterms:created>
  <dcterms:modified xsi:type="dcterms:W3CDTF">2013-04-25T12:49:48Z</dcterms:modified>
</cp:coreProperties>
</file>